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4.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5.xml" ContentType="application/vnd.openxmlformats-officedocument.theme+xml"/>
  <Override PartName="/ppt/tags/tag4.xml" ContentType="application/vnd.openxmlformats-officedocument.presentationml.tags+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6.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7.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1" r:id="rId2"/>
    <p:sldMasterId id="2147483693" r:id="rId3"/>
    <p:sldMasterId id="2147483735" r:id="rId4"/>
    <p:sldMasterId id="2147483760" r:id="rId5"/>
    <p:sldMasterId id="2147483784" r:id="rId6"/>
    <p:sldMasterId id="2147483813" r:id="rId7"/>
    <p:sldMasterId id="2147483853" r:id="rId8"/>
  </p:sldMasterIdLst>
  <p:notesMasterIdLst>
    <p:notesMasterId r:id="rId27"/>
  </p:notesMasterIdLst>
  <p:sldIdLst>
    <p:sldId id="3399" r:id="rId9"/>
    <p:sldId id="4742" r:id="rId10"/>
    <p:sldId id="3400" r:id="rId11"/>
    <p:sldId id="2235" r:id="rId12"/>
    <p:sldId id="4741" r:id="rId13"/>
    <p:sldId id="3401" r:id="rId14"/>
    <p:sldId id="4562" r:id="rId15"/>
    <p:sldId id="4631" r:id="rId16"/>
    <p:sldId id="4632" r:id="rId17"/>
    <p:sldId id="4633" r:id="rId18"/>
    <p:sldId id="4634" r:id="rId19"/>
    <p:sldId id="4636" r:id="rId20"/>
    <p:sldId id="3393" r:id="rId21"/>
    <p:sldId id="1571" r:id="rId22"/>
    <p:sldId id="1572" r:id="rId23"/>
    <p:sldId id="1477" r:id="rId24"/>
    <p:sldId id="3633" r:id="rId25"/>
    <p:sldId id="340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EEC4CB-2FAA-42D4-AE87-22D84B266BA4}" v="2" dt="2018-11-25T05:38:55.6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108" y="84"/>
      </p:cViewPr>
      <p:guideLst/>
    </p:cSldViewPr>
  </p:slideViewPr>
  <p:notesTextViewPr>
    <p:cViewPr>
      <p:scale>
        <a:sx n="1" d="1"/>
        <a:sy n="1" d="1"/>
      </p:scale>
      <p:origin x="0" y="0"/>
    </p:cViewPr>
  </p:notesTextViewPr>
  <p:sorterViewPr>
    <p:cViewPr varScale="1">
      <p:scale>
        <a:sx n="100" d="100"/>
        <a:sy n="100" d="100"/>
      </p:scale>
      <p:origin x="0" y="-5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slideMaster" Target="slideMasters/slideMaster3.xml"/><Relationship Id="rId21" Type="http://schemas.openxmlformats.org/officeDocument/2006/relationships/slide" Target="slides/slide13.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microsoft.com/office/2016/11/relationships/changesInfo" Target="changesInfos/changesInfo1.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Master" Target="slideMasters/slideMaster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ta Arrigo" userId="354bdfdd-4620-4ec5-b60f-2915ed6adf78" providerId="ADAL" clId="{57EEC4CB-2FAA-42D4-AE87-22D84B266BA4}"/>
    <pc:docChg chg="delSld">
      <pc:chgData name="Rita Arrigo" userId="354bdfdd-4620-4ec5-b60f-2915ed6adf78" providerId="ADAL" clId="{57EEC4CB-2FAA-42D4-AE87-22D84B266BA4}" dt="2018-11-25T05:38:29.856" v="0" actId="2696"/>
      <pc:docMkLst>
        <pc:docMk/>
      </pc:docMkLst>
      <pc:sldChg chg="del">
        <pc:chgData name="Rita Arrigo" userId="354bdfdd-4620-4ec5-b60f-2915ed6adf78" providerId="ADAL" clId="{57EEC4CB-2FAA-42D4-AE87-22D84B266BA4}" dt="2018-11-25T05:38:29.856" v="0" actId="2696"/>
        <pc:sldMkLst>
          <pc:docMk/>
          <pc:sldMk cId="1516846871" sldId="4740"/>
        </pc:sldMkLst>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9C77C1-6E58-4DEB-B042-FC6E282103B8}" type="datetimeFigureOut">
              <a:rPr lang="en-AU" smtClean="0"/>
              <a:t>25/11/2018</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D557ED-7649-47BE-BF40-164479442498}" type="slidenum">
              <a:rPr lang="en-AU" smtClean="0"/>
              <a:t>‹#›</a:t>
            </a:fld>
            <a:endParaRPr lang="en-AU"/>
          </a:p>
        </p:txBody>
      </p:sp>
    </p:spTree>
    <p:extLst>
      <p:ext uri="{BB962C8B-B14F-4D97-AF65-F5344CB8AC3E}">
        <p14:creationId xmlns:p14="http://schemas.microsoft.com/office/powerpoint/2010/main" val="14109772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AI Machine Learning brings together all of the tools you need to prepare your data, build experiments and manage your models</a:t>
            </a:r>
          </a:p>
          <a:p>
            <a:endParaRPr lang="en-US"/>
          </a:p>
          <a:p>
            <a:r>
              <a:rPr lang="en-US"/>
              <a:t>http://azureml.azureedge.net/content/apphome/index.html</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C580FB9-740F-43AA-833E-AA87C53356C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 4:38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6167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introduce the </a:t>
            </a:r>
            <a:r>
              <a:rPr lang="en-US" b="1" dirty="0"/>
              <a:t>Microsoft bot framework. This is available to anyone and incredibly user friendly. </a:t>
            </a:r>
            <a:r>
              <a:rPr lang="en-US" dirty="0"/>
              <a:t>We’ve had lots of the team play around with this in the offices trying various platforms. I recommend visiting that site bot framework and doing some exploration.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067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2445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571500" marR="0" lvl="0" indent="0" algn="l" defTabSz="941713"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2445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24458" rtl="0" eaLnBrk="1" fontAlgn="auto" latinLnBrk="0" hangingPunct="1">
                <a:lnSpc>
                  <a:spcPct val="100000"/>
                </a:lnSpc>
                <a:spcBef>
                  <a:spcPts val="0"/>
                </a:spcBef>
                <a:spcAft>
                  <a:spcPts val="0"/>
                </a:spcAft>
                <a:buClrTx/>
                <a:buSzTx/>
                <a:buFontTx/>
                <a:buNone/>
                <a:tabLst/>
                <a:defRPr/>
              </a:pPr>
              <a:t>11/25/2018 4:38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2445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24458"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1148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meet </a:t>
            </a:r>
            <a:r>
              <a:rPr lang="en-US" sz="1200" b="1" kern="1200" dirty="0" err="1">
                <a:solidFill>
                  <a:schemeClr val="tx1"/>
                </a:solidFill>
                <a:effectLst/>
                <a:latin typeface="+mn-lt"/>
                <a:ea typeface="+mn-ea"/>
                <a:cs typeface="+mn-cs"/>
              </a:rPr>
              <a:t>Xiaolce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Showice</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Xioalce</a:t>
            </a:r>
            <a:r>
              <a:rPr lang="en-US" sz="1200" kern="1200" dirty="0">
                <a:solidFill>
                  <a:schemeClr val="tx1"/>
                </a:solidFill>
                <a:effectLst/>
                <a:latin typeface="+mn-lt"/>
                <a:ea typeface="+mn-ea"/>
                <a:cs typeface="+mn-cs"/>
              </a:rPr>
              <a:t> is a </a:t>
            </a:r>
            <a:r>
              <a:rPr lang="en-US" sz="1200" b="1" kern="1200" dirty="0">
                <a:solidFill>
                  <a:schemeClr val="tx1"/>
                </a:solidFill>
                <a:effectLst/>
                <a:latin typeface="+mn-lt"/>
                <a:ea typeface="+mn-ea"/>
                <a:cs typeface="+mn-cs"/>
              </a:rPr>
              <a:t>celebrity</a:t>
            </a:r>
            <a:r>
              <a:rPr lang="en-US" sz="1200" kern="1200" dirty="0">
                <a:solidFill>
                  <a:schemeClr val="tx1"/>
                </a:solidFill>
                <a:effectLst/>
                <a:latin typeface="+mn-lt"/>
                <a:ea typeface="+mn-ea"/>
                <a:cs typeface="+mn-cs"/>
              </a:rPr>
              <a:t> in China – she has </a:t>
            </a:r>
            <a:r>
              <a:rPr lang="en-US" sz="1200" b="1" kern="1200" dirty="0">
                <a:solidFill>
                  <a:schemeClr val="tx1"/>
                </a:solidFill>
                <a:effectLst/>
                <a:latin typeface="+mn-lt"/>
                <a:ea typeface="+mn-ea"/>
                <a:cs typeface="+mn-cs"/>
              </a:rPr>
              <a:t>40 million friends </a:t>
            </a:r>
            <a:r>
              <a:rPr lang="en-US" sz="1200" kern="1200" dirty="0">
                <a:solidFill>
                  <a:schemeClr val="tx1"/>
                </a:solidFill>
                <a:effectLst/>
                <a:latin typeface="+mn-lt"/>
                <a:ea typeface="+mn-ea"/>
                <a:cs typeface="+mn-cs"/>
              </a:rPr>
              <a:t>who she delights with friendship and conversation. </a:t>
            </a:r>
            <a:r>
              <a:rPr lang="en-US" sz="1200" kern="1200" dirty="0" err="1">
                <a:solidFill>
                  <a:schemeClr val="tx1"/>
                </a:solidFill>
                <a:effectLst/>
                <a:latin typeface="+mn-lt"/>
                <a:ea typeface="+mn-ea"/>
                <a:cs typeface="+mn-cs"/>
              </a:rPr>
              <a:t>Xioalce</a:t>
            </a:r>
            <a:r>
              <a:rPr lang="en-US" sz="1200" kern="1200" dirty="0">
                <a:solidFill>
                  <a:schemeClr val="tx1"/>
                </a:solidFill>
                <a:effectLst/>
                <a:latin typeface="+mn-lt"/>
                <a:ea typeface="+mn-ea"/>
                <a:cs typeface="+mn-cs"/>
              </a:rPr>
              <a:t> even recently started </a:t>
            </a:r>
            <a:r>
              <a:rPr lang="en-US" sz="1200" b="1" kern="1200" dirty="0">
                <a:solidFill>
                  <a:schemeClr val="tx1"/>
                </a:solidFill>
                <a:effectLst/>
                <a:latin typeface="+mn-lt"/>
                <a:ea typeface="+mn-ea"/>
                <a:cs typeface="+mn-cs"/>
              </a:rPr>
              <a:t>reading the weather </a:t>
            </a:r>
            <a:r>
              <a:rPr lang="en-US" sz="1200" kern="1200" dirty="0">
                <a:solidFill>
                  <a:schemeClr val="tx1"/>
                </a:solidFill>
                <a:effectLst/>
                <a:latin typeface="+mn-lt"/>
                <a:ea typeface="+mn-ea"/>
                <a:cs typeface="+mn-cs"/>
              </a:rPr>
              <a:t>nightly as a guest anchor on one of Chinas largest new stations. </a:t>
            </a:r>
          </a:p>
          <a:p>
            <a:endParaRPr lang="en-US" sz="1200" kern="1200" dirty="0">
              <a:solidFill>
                <a:schemeClr val="tx1"/>
              </a:solidFill>
              <a:effectLst/>
              <a:latin typeface="+mn-l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AU" sz="1200" kern="1200" dirty="0" err="1">
                <a:solidFill>
                  <a:schemeClr val="tx1"/>
                </a:solidFill>
                <a:effectLst/>
                <a:latin typeface="+mn-lt"/>
                <a:ea typeface="+mn-ea"/>
                <a:cs typeface="+mn-cs"/>
              </a:rPr>
              <a:t>Xiaolce</a:t>
            </a:r>
            <a:r>
              <a:rPr lang="en-AU" sz="1200" kern="1200" dirty="0">
                <a:solidFill>
                  <a:schemeClr val="tx1"/>
                </a:solidFill>
                <a:effectLst/>
                <a:latin typeface="+mn-lt"/>
                <a:ea typeface="+mn-ea"/>
                <a:cs typeface="+mn-cs"/>
              </a:rPr>
              <a:t> is a </a:t>
            </a:r>
            <a:r>
              <a:rPr lang="en-AU" sz="1200" b="1" kern="1200" dirty="0">
                <a:solidFill>
                  <a:schemeClr val="tx1"/>
                </a:solidFill>
                <a:effectLst/>
                <a:latin typeface="+mn-lt"/>
                <a:ea typeface="+mn-ea"/>
                <a:cs typeface="+mn-cs"/>
              </a:rPr>
              <a:t>machine learning bot </a:t>
            </a:r>
            <a:r>
              <a:rPr lang="en-AU" sz="1200" kern="1200" dirty="0">
                <a:solidFill>
                  <a:schemeClr val="tx1"/>
                </a:solidFill>
                <a:effectLst/>
                <a:latin typeface="+mn-lt"/>
                <a:ea typeface="+mn-ea"/>
                <a:cs typeface="+mn-cs"/>
              </a:rPr>
              <a:t>who was created in a Microsoft </a:t>
            </a:r>
            <a:r>
              <a:rPr lang="en-AU" sz="1200" b="1" kern="1200" dirty="0">
                <a:solidFill>
                  <a:schemeClr val="tx1"/>
                </a:solidFill>
                <a:effectLst/>
                <a:latin typeface="+mn-lt"/>
                <a:ea typeface="+mn-ea"/>
                <a:cs typeface="+mn-cs"/>
              </a:rPr>
              <a:t>hackathon</a:t>
            </a:r>
            <a:r>
              <a:rPr lang="en-AU" sz="1200" kern="1200" dirty="0">
                <a:solidFill>
                  <a:schemeClr val="tx1"/>
                </a:solidFill>
                <a:effectLst/>
                <a:latin typeface="+mn-lt"/>
                <a:ea typeface="+mn-ea"/>
                <a:cs typeface="+mn-cs"/>
              </a:rPr>
              <a:t>, and after being integrated into </a:t>
            </a:r>
            <a:r>
              <a:rPr lang="en-AU" sz="1200" b="1" kern="1200" dirty="0">
                <a:solidFill>
                  <a:schemeClr val="tx1"/>
                </a:solidFill>
                <a:effectLst/>
                <a:latin typeface="+mn-lt"/>
                <a:ea typeface="+mn-ea"/>
                <a:cs typeface="+mn-cs"/>
              </a:rPr>
              <a:t>WeChat</a:t>
            </a:r>
            <a:r>
              <a:rPr lang="en-AU" sz="1200" kern="1200" dirty="0">
                <a:solidFill>
                  <a:schemeClr val="tx1"/>
                </a:solidFill>
                <a:effectLst/>
                <a:latin typeface="+mn-lt"/>
                <a:ea typeface="+mn-ea"/>
                <a:cs typeface="+mn-cs"/>
              </a:rPr>
              <a:t>, practically overnight she has become one of </a:t>
            </a:r>
            <a:r>
              <a:rPr lang="en-AU" sz="1200" b="1" kern="1200" dirty="0">
                <a:solidFill>
                  <a:schemeClr val="tx1"/>
                </a:solidFill>
                <a:effectLst/>
                <a:latin typeface="+mn-lt"/>
                <a:ea typeface="+mn-ea"/>
                <a:cs typeface="+mn-cs"/>
              </a:rPr>
              <a:t>Weibo’s</a:t>
            </a:r>
            <a:r>
              <a:rPr lang="en-AU" sz="1200" kern="1200" dirty="0">
                <a:solidFill>
                  <a:schemeClr val="tx1"/>
                </a:solidFill>
                <a:effectLst/>
                <a:latin typeface="+mn-lt"/>
                <a:ea typeface="+mn-ea"/>
                <a:cs typeface="+mn-cs"/>
              </a:rPr>
              <a:t> top influencer.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AU" sz="1200" kern="1200" dirty="0">
              <a:solidFill>
                <a:schemeClr val="tx1"/>
              </a:solidFill>
              <a:effectLst/>
              <a:latin typeface="+mn-l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200" kern="1200" dirty="0">
                <a:solidFill>
                  <a:schemeClr val="tx1"/>
                </a:solidFill>
                <a:effectLst/>
                <a:latin typeface="Segoe UI Light" pitchFamily="34" charset="0"/>
                <a:ea typeface="+mn-ea"/>
                <a:cs typeface="+mn-cs"/>
              </a:rPr>
              <a:t>She is special because </a:t>
            </a:r>
            <a:r>
              <a:rPr lang="en-US" sz="1200" b="1" kern="1200" dirty="0">
                <a:solidFill>
                  <a:schemeClr val="tx1"/>
                </a:solidFill>
                <a:effectLst/>
                <a:latin typeface="Segoe UI Light" pitchFamily="34" charset="0"/>
                <a:ea typeface="+mn-ea"/>
                <a:cs typeface="+mn-cs"/>
              </a:rPr>
              <a:t>she cares</a:t>
            </a:r>
            <a:r>
              <a:rPr lang="en-US" sz="1200" kern="1200" dirty="0">
                <a:solidFill>
                  <a:schemeClr val="tx1"/>
                </a:solidFill>
                <a:effectLst/>
                <a:latin typeface="Segoe UI Light" pitchFamily="34" charset="0"/>
                <a:ea typeface="+mn-ea"/>
                <a:cs typeface="+mn-cs"/>
              </a:rPr>
              <a:t>. She has a balanced IQ and EQ which enables her to form strong relationships with human being. She’s funny, informative and sensitive to emotions, remembering your previous chats. If you tell her about a breakup, she’ll check in with you.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And the data show that these are deep interactions. </a:t>
            </a:r>
            <a:r>
              <a:rPr lang="en-US" sz="1200" kern="1200" dirty="0">
                <a:solidFill>
                  <a:schemeClr val="tx1"/>
                </a:solidFill>
                <a:effectLst/>
                <a:latin typeface="+mn-lt"/>
                <a:ea typeface="+mn-ea"/>
                <a:cs typeface="+mn-cs"/>
              </a:rPr>
              <a:t> What we learned from </a:t>
            </a:r>
            <a:r>
              <a:rPr lang="en-US" sz="1200" kern="1200" dirty="0" err="1">
                <a:solidFill>
                  <a:schemeClr val="tx1"/>
                </a:solidFill>
                <a:effectLst/>
                <a:latin typeface="+mn-lt"/>
                <a:ea typeface="+mn-ea"/>
                <a:cs typeface="+mn-cs"/>
              </a:rPr>
              <a:t>Xioice</a:t>
            </a:r>
            <a:r>
              <a:rPr lang="en-US" sz="1200" kern="1200" dirty="0">
                <a:solidFill>
                  <a:schemeClr val="tx1"/>
                </a:solidFill>
                <a:effectLst/>
                <a:latin typeface="+mn-lt"/>
                <a:ea typeface="+mn-ea"/>
                <a:cs typeface="+mn-cs"/>
              </a:rPr>
              <a:t> is that people want their tech to be approachable and to adjust to the way we communicate. </a:t>
            </a:r>
          </a:p>
          <a:p>
            <a:r>
              <a:rPr lang="en-US" sz="1200" kern="1200" dirty="0">
                <a:solidFill>
                  <a:schemeClr val="tx1"/>
                </a:solidFill>
                <a:effectLst/>
                <a:latin typeface="+mn-lt"/>
                <a:ea typeface="+mn-ea"/>
                <a:cs typeface="+mn-cs"/>
              </a:rPr>
              <a:t>https://support.microsoft.com/en-us/contact/virtual-agent/</a:t>
            </a:r>
          </a:p>
          <a:p>
            <a:r>
              <a:rPr lang="en-US" sz="1200" kern="1200" dirty="0">
                <a:solidFill>
                  <a:schemeClr val="tx1"/>
                </a:solidFill>
                <a:effectLst/>
                <a:latin typeface="+mn-lt"/>
                <a:ea typeface="+mn-ea"/>
                <a:cs typeface="+mn-cs"/>
              </a:rPr>
              <a:t>https://www.microsoft.com/en-us/research/project/health-bot/</a:t>
            </a:r>
          </a:p>
          <a:p>
            <a:r>
              <a:rPr lang="en-US" sz="1200" kern="1200" dirty="0">
                <a:solidFill>
                  <a:schemeClr val="tx1"/>
                </a:solidFill>
                <a:effectLst/>
                <a:latin typeface="+mn-lt"/>
                <a:ea typeface="+mn-ea"/>
                <a:cs typeface="+mn-cs"/>
              </a:rPr>
              <a:t>https://blogs.msdn.microsoft.com/stevengu/2017/09/25/introducing-dynamics-365-ai-solutions/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A1C36C-5891-DA46-9527-8814FD0739F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2972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0D544EF-4262-49E5-9B25-38548E4C6C3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11/25/2018 4:38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3575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1" i="0" kern="1200">
                <a:solidFill>
                  <a:schemeClr val="tx1"/>
                </a:solidFill>
                <a:effectLst/>
                <a:latin typeface="+mn-lt"/>
                <a:ea typeface="+mn-ea"/>
                <a:cs typeface="+mn-cs"/>
              </a:rPr>
              <a:t>Create your first intelligent bot with Microsoft AI.</a:t>
            </a:r>
            <a:endParaRPr lang="en-AU" sz="1200" b="0" i="0" kern="1200">
              <a:solidFill>
                <a:schemeClr val="tx1"/>
              </a:solidFill>
              <a:effectLst/>
              <a:latin typeface="+mn-lt"/>
              <a:ea typeface="+mn-ea"/>
              <a:cs typeface="+mn-cs"/>
            </a:endParaRPr>
          </a:p>
          <a:p>
            <a:r>
              <a:rPr lang="en-AU" sz="1200" b="0" i="0" kern="1200">
                <a:solidFill>
                  <a:schemeClr val="tx1"/>
                </a:solidFill>
                <a:effectLst/>
                <a:latin typeface="+mn-lt"/>
                <a:ea typeface="+mn-ea"/>
                <a:cs typeface="+mn-cs"/>
              </a:rPr>
              <a:t>Artificial intelligence (AI) is accelerating the digital transformation for every industry, with examples spanning manufacturing, retail, finance, healthcare and many others. At this rate, every industry will be able to use AI to amplify human ingenuity. In this eBook, Anand Raman and Wee Hyong Tok from Microsoft provide a comprehensive roadmap for developers to build their first AI-infused application.</a:t>
            </a:r>
          </a:p>
          <a:p>
            <a:r>
              <a:rPr lang="en-AU" sz="1200" b="0" i="0" kern="1200">
                <a:solidFill>
                  <a:schemeClr val="tx1"/>
                </a:solidFill>
                <a:effectLst/>
                <a:latin typeface="+mn-lt"/>
                <a:ea typeface="+mn-ea"/>
                <a:cs typeface="+mn-cs"/>
              </a:rPr>
              <a:t>Using a Conference Buddy as an example, you’ll learn the key ingredients needed to develop an intelligent chatbot that helps conference participants interact with speakers. This eBook provides a gentle introduction to the tools, infrastructure and services on the Microsoft AI Platform, and teaches you how to create powerful, intelligent applications.</a:t>
            </a:r>
            <a:br>
              <a:rPr lang="en-AU" sz="1200" b="0" i="0" kern="1200">
                <a:solidFill>
                  <a:schemeClr val="tx1"/>
                </a:solidFill>
                <a:effectLst/>
                <a:latin typeface="+mn-lt"/>
                <a:ea typeface="+mn-ea"/>
                <a:cs typeface="+mn-cs"/>
              </a:rPr>
            </a:br>
            <a:endParaRPr lang="en-AU" sz="1200" b="0" i="0" kern="1200">
              <a:solidFill>
                <a:schemeClr val="tx1"/>
              </a:solidFill>
              <a:effectLst/>
              <a:latin typeface="+mn-lt"/>
              <a:ea typeface="+mn-ea"/>
              <a:cs typeface="+mn-cs"/>
            </a:endParaRPr>
          </a:p>
          <a:p>
            <a:r>
              <a:rPr lang="en-AU" sz="1200" b="0" i="0" kern="1200">
                <a:solidFill>
                  <a:schemeClr val="tx1"/>
                </a:solidFill>
                <a:effectLst/>
                <a:latin typeface="+mn-lt"/>
                <a:ea typeface="+mn-ea"/>
                <a:cs typeface="+mn-cs"/>
              </a:rPr>
              <a:t>Understand how the intersection of cloud, data and AI is enabling organisations to build intelligent systems.</a:t>
            </a:r>
          </a:p>
          <a:p>
            <a:r>
              <a:rPr lang="en-AU" sz="1200" b="0" i="0" kern="1200">
                <a:solidFill>
                  <a:schemeClr val="tx1"/>
                </a:solidFill>
                <a:effectLst/>
                <a:latin typeface="+mn-lt"/>
                <a:ea typeface="+mn-ea"/>
                <a:cs typeface="+mn-cs"/>
              </a:rPr>
              <a:t>Learn the tools, infrastructure and services available as part of the Microsoft AI Platform for developing AI applications.</a:t>
            </a:r>
          </a:p>
          <a:p>
            <a:r>
              <a:rPr lang="en-AU" sz="1200" b="0" i="0" kern="1200">
                <a:solidFill>
                  <a:schemeClr val="tx1"/>
                </a:solidFill>
                <a:effectLst/>
                <a:latin typeface="+mn-lt"/>
                <a:ea typeface="+mn-ea"/>
                <a:cs typeface="+mn-cs"/>
              </a:rPr>
              <a:t>Teach the Conference Buddy application new AI skills, using pre-built AI capabilities such as vision, translation and speech.</a:t>
            </a:r>
          </a:p>
          <a:p>
            <a:r>
              <a:rPr lang="en-AU" sz="1200" b="0" i="0" kern="1200">
                <a:solidFill>
                  <a:schemeClr val="tx1"/>
                </a:solidFill>
                <a:effectLst/>
                <a:latin typeface="+mn-lt"/>
                <a:ea typeface="+mn-ea"/>
                <a:cs typeface="+mn-cs"/>
              </a:rPr>
              <a:t>Learn about the Open Neural Network Exchange.</a:t>
            </a:r>
          </a:p>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BFCCB7-650E-4FF0-A557-A0E7313714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065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4947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11/25/2018 4:38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8023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4A920B32-6D80-4A6C-84E7-947AB576993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8268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4947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11/25/2018 4:38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6689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4947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11/25/2018 4:38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7264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4947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11/25/2018 4:38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9782407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4947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11/25/2018 4:38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543161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4947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11/25/2018 4:38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7362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Username: Bot</a:t>
            </a:r>
          </a:p>
          <a:p>
            <a:r>
              <a:rPr lang="en-AU" dirty="0"/>
              <a:t>Password</a:t>
            </a:r>
            <a:r>
              <a:rPr lang="en-AU"/>
              <a:t>: Azure</a:t>
            </a:r>
          </a:p>
          <a:p>
            <a:r>
              <a:rPr lang="en-AU"/>
              <a:t>Lance </a:t>
            </a:r>
            <a:r>
              <a:rPr lang="en-AU" dirty="0"/>
              <a:t>Olson</a:t>
            </a:r>
          </a:p>
          <a:p>
            <a:r>
              <a:rPr lang="en-AU" dirty="0"/>
              <a:t>Customer ID: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BFCCB7-650E-4FF0-A557-A0E7313714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3529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Master" Target="../slideMasters/slideMaster5.xml"/><Relationship Id="rId4" Type="http://schemas.openxmlformats.org/officeDocument/2006/relationships/image" Target="../media/image41.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g"/><Relationship Id="rId1" Type="http://schemas.openxmlformats.org/officeDocument/2006/relationships/slideMaster" Target="../slideMasters/slideMaster7.xml"/><Relationship Id="rId4" Type="http://schemas.openxmlformats.org/officeDocument/2006/relationships/image" Target="../media/image53.pn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4.jpeg"/><Relationship Id="rId1" Type="http://schemas.openxmlformats.org/officeDocument/2006/relationships/slideMaster" Target="../slideMasters/slideMaster7.xml"/><Relationship Id="rId4" Type="http://schemas.openxmlformats.org/officeDocument/2006/relationships/image" Target="../media/image5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5.jpeg"/><Relationship Id="rId1" Type="http://schemas.openxmlformats.org/officeDocument/2006/relationships/slideMaster" Target="../slideMasters/slideMaster7.xml"/><Relationship Id="rId4" Type="http://schemas.openxmlformats.org/officeDocument/2006/relationships/image" Target="../media/image53.pn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6.jpeg"/><Relationship Id="rId1" Type="http://schemas.openxmlformats.org/officeDocument/2006/relationships/slideMaster" Target="../slideMasters/slideMaster7.xml"/><Relationship Id="rId4" Type="http://schemas.openxmlformats.org/officeDocument/2006/relationships/image" Target="../media/image53.pn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7.jpg"/><Relationship Id="rId1" Type="http://schemas.openxmlformats.org/officeDocument/2006/relationships/slideMaster" Target="../slideMasters/slideMaster7.xml"/><Relationship Id="rId4" Type="http://schemas.openxmlformats.org/officeDocument/2006/relationships/image" Target="../media/image52.pn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8.jpeg"/><Relationship Id="rId1" Type="http://schemas.openxmlformats.org/officeDocument/2006/relationships/slideMaster" Target="../slideMasters/slideMaster7.xml"/><Relationship Id="rId4" Type="http://schemas.openxmlformats.org/officeDocument/2006/relationships/image" Target="../media/image53.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9.jpe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0.jpeg"/><Relationship Id="rId1" Type="http://schemas.openxmlformats.org/officeDocument/2006/relationships/slideMaster" Target="../slideMasters/slideMaster7.xml"/><Relationship Id="rId4" Type="http://schemas.openxmlformats.org/officeDocument/2006/relationships/image" Target="../media/image53.pn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9.emf"/><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0.emf"/><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emf"/><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1.jpe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3.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1.emf"/><Relationship Id="rId5" Type="http://schemas.openxmlformats.org/officeDocument/2006/relationships/oleObject" Target="../embeddings/oleObject1.bin"/><Relationship Id="rId4" Type="http://schemas.openxmlformats.org/officeDocument/2006/relationships/image" Target="../media/image12.jpeg"/></Relationships>
</file>

<file path=ppt/slideLayouts/_rels/slideLayout37.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3.emf"/><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1.emf"/><Relationship Id="rId5" Type="http://schemas.openxmlformats.org/officeDocument/2006/relationships/oleObject" Target="../embeddings/oleObject1.bin"/><Relationship Id="rId4" Type="http://schemas.openxmlformats.org/officeDocument/2006/relationships/image" Target="../media/image13.jpeg"/></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17.emf"/><Relationship Id="rId4" Type="http://schemas.openxmlformats.org/officeDocument/2006/relationships/oleObject" Target="../embeddings/oleObject2.bin"/></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4.xml"/><Relationship Id="rId4" Type="http://schemas.openxmlformats.org/officeDocument/2006/relationships/image" Target="../media/image29.jpe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1"/>
            <a:ext cx="12191376" cy="6861610"/>
          </a:xfrm>
          <a:prstGeom prst="rect">
            <a:avLst/>
          </a:prstGeom>
        </p:spPr>
      </p:pic>
      <p:sp>
        <p:nvSpPr>
          <p:cNvPr id="7" name="Rectangle 6"/>
          <p:cNvSpPr/>
          <p:nvPr userDrawn="1"/>
        </p:nvSpPr>
        <p:spPr bwMode="auto">
          <a:xfrm>
            <a:off x="-1" y="0"/>
            <a:ext cx="12192001" cy="6858000"/>
          </a:xfrm>
          <a:prstGeom prst="rect">
            <a:avLst/>
          </a:prstGeom>
          <a:gradFill flip="none" rotWithShape="1">
            <a:gsLst>
              <a:gs pos="66000">
                <a:srgbClr val="000000">
                  <a:alpha val="40000"/>
                </a:srgbClr>
              </a:gs>
              <a:gs pos="100000">
                <a:srgbClr val="000000">
                  <a:alpha val="0"/>
                </a:srgbClr>
              </a:gs>
              <a:gs pos="18000">
                <a:srgbClr val="000000">
                  <a:alpha val="50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white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8" name="TextBox 7"/>
          <p:cNvSpPr txBox="1"/>
          <p:nvPr userDrawn="1"/>
        </p:nvSpPr>
        <p:spPr>
          <a:xfrm>
            <a:off x="280444" y="3036759"/>
            <a:ext cx="7735572" cy="1185953"/>
          </a:xfrm>
          <a:prstGeom prst="rect">
            <a:avLst/>
          </a:prstGeom>
          <a:noFill/>
        </p:spPr>
        <p:txBody>
          <a:bodyPr wrap="none" lIns="179285" tIns="143428" rIns="179285" bIns="143428" rtlCol="0">
            <a:spAutoFit/>
          </a:bodyPr>
          <a:lstStyle/>
          <a:p>
            <a:pPr>
              <a:lnSpc>
                <a:spcPct val="90000"/>
              </a:lnSpc>
              <a:spcAft>
                <a:spcPts val="588"/>
              </a:spcAft>
            </a:pPr>
            <a:r>
              <a:rPr lang="en-US" sz="647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Microsoft Data Amp</a:t>
            </a:r>
          </a:p>
        </p:txBody>
      </p:sp>
      <p:sp>
        <p:nvSpPr>
          <p:cNvPr id="10" name="TextBox 9"/>
          <p:cNvSpPr txBox="1"/>
          <p:nvPr userDrawn="1"/>
        </p:nvSpPr>
        <p:spPr>
          <a:xfrm>
            <a:off x="280445" y="3933007"/>
            <a:ext cx="3417051" cy="832882"/>
          </a:xfrm>
          <a:prstGeom prst="rect">
            <a:avLst/>
          </a:prstGeom>
          <a:noFill/>
        </p:spPr>
        <p:txBody>
          <a:bodyPr wrap="none" lIns="179285" tIns="143428" rIns="179285" bIns="143428" rtlCol="0">
            <a:spAutoFit/>
          </a:bodyPr>
          <a:lstStyle/>
          <a:p>
            <a:pPr>
              <a:lnSpc>
                <a:spcPct val="90000"/>
              </a:lnSpc>
              <a:spcAft>
                <a:spcPts val="588"/>
              </a:spcAft>
            </a:pPr>
            <a:r>
              <a:rPr lang="en-US" sz="392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April 19, 2017</a:t>
            </a:r>
          </a:p>
        </p:txBody>
      </p:sp>
    </p:spTree>
    <p:extLst>
      <p:ext uri="{BB962C8B-B14F-4D97-AF65-F5344CB8AC3E}">
        <p14:creationId xmlns:p14="http://schemas.microsoft.com/office/powerpoint/2010/main" val="33192308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40757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3" name="Footer Placeholder 2"/>
          <p:cNvSpPr>
            <a:spLocks noGrp="1"/>
          </p:cNvSpPr>
          <p:nvPr>
            <p:ph type="ftr" sz="quarter" idx="14"/>
          </p:nvPr>
        </p:nvSpPr>
        <p:spPr/>
        <p:txBody>
          <a:bodyPr/>
          <a:lstStyle/>
          <a:p>
            <a:pPr defTabSz="1087896"/>
            <a:endParaRPr lang="en-US" dirty="0">
              <a:solidFill>
                <a:srgbClr val="505050"/>
              </a:solidFill>
            </a:endParaRPr>
          </a:p>
        </p:txBody>
      </p:sp>
      <p:sp>
        <p:nvSpPr>
          <p:cNvPr id="7" name="Slide Number Placeholder 6"/>
          <p:cNvSpPr>
            <a:spLocks noGrp="1"/>
          </p:cNvSpPr>
          <p:nvPr>
            <p:ph type="sldNum" sz="quarter" idx="15"/>
          </p:nvPr>
        </p:nvSpPr>
        <p:spPr/>
        <p:txBody>
          <a:body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Tree>
    <p:extLst>
      <p:ext uri="{BB962C8B-B14F-4D97-AF65-F5344CB8AC3E}">
        <p14:creationId xmlns:p14="http://schemas.microsoft.com/office/powerpoint/2010/main" val="58830916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150853" y="1600200"/>
            <a:ext cx="11890296" cy="4495800"/>
          </a:xfrm>
          <a:prstGeom prst="rect">
            <a:avLst/>
          </a:prstGeom>
        </p:spPr>
        <p:txBody>
          <a:bodyPr/>
          <a:lstStyle>
            <a:lvl1pPr marL="0" indent="0">
              <a:buNone/>
              <a:defRPr>
                <a:solidFill>
                  <a:schemeClr val="tx1"/>
                </a:solidFill>
                <a:latin typeface="Segoe UI" panose="020B0502040204020203" pitchFamily="34" charset="0"/>
                <a:cs typeface="Segoe UI" panose="020B0502040204020203" pitchFamily="34" charset="0"/>
              </a:defRPr>
            </a:lvl1pPr>
            <a:lvl2pPr marL="281620" indent="0">
              <a:buNone/>
              <a:defRPr>
                <a:solidFill>
                  <a:schemeClr val="tx1"/>
                </a:solidFill>
                <a:latin typeface="Segoe UI" panose="020B0502040204020203" pitchFamily="34" charset="0"/>
                <a:cs typeface="Segoe UI" panose="020B0502040204020203" pitchFamily="34" charset="0"/>
              </a:defRPr>
            </a:lvl2pPr>
            <a:lvl3pPr marL="588363" indent="0">
              <a:buNone/>
              <a:defRPr>
                <a:solidFill>
                  <a:schemeClr val="tx1"/>
                </a:solidFill>
                <a:latin typeface="Segoe UI" panose="020B0502040204020203" pitchFamily="34" charset="0"/>
                <a:cs typeface="Segoe UI" panose="020B0502040204020203" pitchFamily="34" charset="0"/>
              </a:defRPr>
            </a:lvl3pPr>
            <a:lvl4pPr marL="869983" indent="0">
              <a:buNone/>
              <a:defRPr>
                <a:solidFill>
                  <a:schemeClr val="tx1"/>
                </a:solidFill>
                <a:latin typeface="Segoe UI" panose="020B0502040204020203" pitchFamily="34" charset="0"/>
                <a:cs typeface="Segoe UI" panose="020B0502040204020203" pitchFamily="34" charset="0"/>
              </a:defRPr>
            </a:lvl4pPr>
            <a:lvl5pPr marL="1105327" indent="0">
              <a:buNone/>
              <a:defRPr>
                <a:solidFill>
                  <a:schemeClr val="tx1"/>
                </a:solidFill>
                <a:latin typeface="Segoe UI" panose="020B0502040204020203" pitchFamily="34" charset="0"/>
                <a:cs typeface="Segoe UI" panose="020B0502040204020203" pitchFamily="34"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98634042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42777923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6" name="Rectangle 5"/>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4" y="1143002"/>
            <a:ext cx="10061019" cy="2734277"/>
          </a:xfrm>
          <a:noFill/>
        </p:spPr>
        <p:txBody>
          <a:bodyPr lIns="137160" tIns="137160" rIns="137160" bIns="137160" anchor="t" anchorCtr="0"/>
          <a:lstStyle>
            <a:lvl1pPr>
              <a:defRPr sz="709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50852" y="3877278"/>
            <a:ext cx="10061021" cy="1837723"/>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5002751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6" name="Rectangle 5"/>
          <p:cNvSpPr/>
          <p:nvPr/>
        </p:nvSpPr>
        <p:spPr bwMode="auto">
          <a:xfrm>
            <a:off x="150854"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4"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4" y="1143001"/>
            <a:ext cx="10061019" cy="2734277"/>
          </a:xfrm>
          <a:noFill/>
        </p:spPr>
        <p:txBody>
          <a:bodyPr lIns="137160" tIns="137160" rIns="137160" bIns="137160" anchor="t" anchorCtr="0"/>
          <a:lstStyle>
            <a:lvl1pPr>
              <a:defRPr sz="7098" spc="-98"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150852" y="3886200"/>
            <a:ext cx="10061020" cy="1828800"/>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54"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251514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2"/>
            <a:ext cx="11890296" cy="1822988"/>
          </a:xfrm>
          <a:noFill/>
        </p:spPr>
        <p:txBody>
          <a:bodyPr lIns="137160" tIns="137160" rIns="137160" bIns="137160" anchor="t" anchorCtr="0"/>
          <a:lstStyle>
            <a:lvl1pPr>
              <a:defRPr sz="8598"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92" indent="-190392">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7896"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4018372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2"/>
            <a:ext cx="11890296" cy="1822988"/>
          </a:xfrm>
          <a:noFill/>
        </p:spPr>
        <p:txBody>
          <a:bodyPr lIns="137160" tIns="137160" rIns="137160" bIns="137160" anchor="t" anchorCtr="0"/>
          <a:lstStyle>
            <a:lvl1pPr>
              <a:defRPr sz="8598"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92" indent="-190392">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7896"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9950708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2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2"/>
            <a:ext cx="11890296" cy="1822988"/>
          </a:xfrm>
          <a:noFill/>
        </p:spPr>
        <p:txBody>
          <a:bodyPr lIns="137160" tIns="137160" rIns="137160" bIns="137160" anchor="t" anchorCtr="0"/>
          <a:lstStyle>
            <a:lvl1pPr>
              <a:defRPr sz="8598"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92" indent="-190392">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7896"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6234705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3_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2"/>
            <a:ext cx="11890296" cy="1822988"/>
          </a:xfrm>
          <a:noFill/>
        </p:spPr>
        <p:txBody>
          <a:bodyPr lIns="137160" tIns="137160" rIns="137160" bIns="137160" anchor="t" anchorCtr="0"/>
          <a:lstStyle>
            <a:lvl1pPr>
              <a:defRPr sz="8598"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92" indent="-190392">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7896"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6541893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4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2"/>
            <a:ext cx="11890296" cy="1822988"/>
          </a:xfrm>
          <a:noFill/>
        </p:spPr>
        <p:txBody>
          <a:bodyPr lIns="137160" tIns="137160" rIns="137160" bIns="137160" anchor="t" anchorCtr="0"/>
          <a:lstStyle>
            <a:lvl1pPr>
              <a:defRPr sz="8598"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92" indent="-190392">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7896"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9026549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44769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5_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2"/>
            <a:ext cx="11890296" cy="1822988"/>
          </a:xfrm>
          <a:noFill/>
        </p:spPr>
        <p:txBody>
          <a:bodyPr lIns="137160" tIns="137160" rIns="137160" bIns="137160" anchor="t" anchorCtr="0"/>
          <a:lstStyle>
            <a:lvl1pPr>
              <a:defRPr sz="8598"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92" indent="-190392">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7896"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157311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2" y="1600201"/>
            <a:ext cx="11356757"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292531511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sp>
        <p:nvSpPr>
          <p:cNvPr id="4" name="Rectangle 3"/>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sp>
        <p:nvSpPr>
          <p:cNvPr id="8" name="Rectangle 7"/>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6234" y="2899240"/>
            <a:ext cx="2881117" cy="1059525"/>
          </a:xfrm>
          <a:prstGeom prst="rect">
            <a:avLst/>
          </a:prstGeom>
        </p:spPr>
      </p:pic>
      <p:sp>
        <p:nvSpPr>
          <p:cNvPr id="6" name="Rectangle 5"/>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6234" y="2899240"/>
            <a:ext cx="2881117" cy="1059525"/>
          </a:xfrm>
          <a:prstGeom prst="rect">
            <a:avLst/>
          </a:prstGeom>
        </p:spPr>
      </p:pic>
      <p:sp>
        <p:nvSpPr>
          <p:cNvPr id="9" name="Rectangle 8"/>
          <p:cNvSpPr/>
          <p:nvPr userDrawn="1"/>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8878" y="2901952"/>
            <a:ext cx="2845008" cy="1046245"/>
          </a:xfrm>
          <a:prstGeom prst="rect">
            <a:avLst/>
          </a:prstGeom>
        </p:spPr>
      </p:pic>
    </p:spTree>
    <p:extLst>
      <p:ext uri="{BB962C8B-B14F-4D97-AF65-F5344CB8AC3E}">
        <p14:creationId xmlns:p14="http://schemas.microsoft.com/office/powerpoint/2010/main" val="350184372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3" name="Slide Number Placeholder 2"/>
          <p:cNvSpPr>
            <a:spLocks noGrp="1"/>
          </p:cNvSpPr>
          <p:nvPr>
            <p:ph type="sldNum" sz="quarter" idx="14"/>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24132680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Slide - Microsoft">
    <p:bg>
      <p:bgPr>
        <a:solidFill>
          <a:srgbClr val="3E92D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0205"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4" y="3878574"/>
            <a:ext cx="9860611"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a:ext>
            </a:extLst>
          </a:blip>
          <a:srcRect b="1380"/>
          <a:stretch/>
        </p:blipFill>
        <p:spPr bwMode="invGray">
          <a:xfrm>
            <a:off x="448213" y="481160"/>
            <a:ext cx="1421436" cy="300619"/>
          </a:xfrm>
          <a:prstGeom prst="rect">
            <a:avLst/>
          </a:prstGeom>
        </p:spPr>
      </p:pic>
      <p:sp>
        <p:nvSpPr>
          <p:cNvPr id="7" name="Text Placeholder 2"/>
          <p:cNvSpPr>
            <a:spLocks noGrp="1"/>
          </p:cNvSpPr>
          <p:nvPr>
            <p:ph type="body" sz="quarter" idx="13" hasCustomPrompt="1"/>
          </p:nvPr>
        </p:nvSpPr>
        <p:spPr>
          <a:xfrm>
            <a:off x="8337065" y="301619"/>
            <a:ext cx="3584143" cy="567015"/>
          </a:xfrm>
        </p:spPr>
        <p:txBody>
          <a:bodyPr lIns="182880" tIns="146304" rIns="182880" bIns="146304"/>
          <a:lstStyle>
            <a:lvl1pPr marL="0" indent="0" algn="r">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dirty="0"/>
              <a:t>Session Code Here</a:t>
            </a:r>
          </a:p>
        </p:txBody>
      </p:sp>
      <p:pic>
        <p:nvPicPr>
          <p:cNvPr id="3" name="Picture 2"/>
          <p:cNvPicPr>
            <a:picLocks noChangeAspect="1"/>
          </p:cNvPicPr>
          <p:nvPr userDrawn="1"/>
        </p:nvPicPr>
        <p:blipFill>
          <a:blip r:embed="rId4"/>
          <a:stretch>
            <a:fillRect/>
          </a:stretch>
        </p:blipFill>
        <p:spPr>
          <a:xfrm>
            <a:off x="4753151" y="-923886"/>
            <a:ext cx="2819048" cy="590476"/>
          </a:xfrm>
          <a:prstGeom prst="rect">
            <a:avLst/>
          </a:prstGeom>
        </p:spPr>
      </p:pic>
    </p:spTree>
    <p:extLst>
      <p:ext uri="{BB962C8B-B14F-4D97-AF65-F5344CB8AC3E}">
        <p14:creationId xmlns:p14="http://schemas.microsoft.com/office/powerpoint/2010/main" val="3782667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6"/>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61C575E-12A5-4122-AF27-983755CCF66B}" type="datetimeFigureOut">
              <a:rPr lang="en-US" smtClean="0"/>
              <a:t>11/25/2018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3F741A-1C01-4646-9C21-5079118E9E47}" type="slidenum">
              <a:rPr lang="en-US" smtClean="0"/>
              <a:t>‹#›</a:t>
            </a:fld>
            <a:endParaRPr lang="en-US"/>
          </a:p>
        </p:txBody>
      </p:sp>
    </p:spTree>
    <p:extLst>
      <p:ext uri="{BB962C8B-B14F-4D97-AF65-F5344CB8AC3E}">
        <p14:creationId xmlns:p14="http://schemas.microsoft.com/office/powerpoint/2010/main" val="174558553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4710910"/>
          </a:xfrm>
        </p:spPr>
        <p:txBody>
          <a:bodyPr>
            <a:no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solidFill>
                  <a:srgbClr val="D83B01"/>
                </a:solidFill>
              </a:defRPr>
            </a:lvl1pPr>
          </a:lstStyle>
          <a:p>
            <a:r>
              <a:rPr lang="en-US" dirty="0"/>
              <a:t>Click to edit Master title style</a:t>
            </a:r>
          </a:p>
        </p:txBody>
      </p:sp>
    </p:spTree>
    <p:extLst>
      <p:ext uri="{BB962C8B-B14F-4D97-AF65-F5344CB8AC3E}">
        <p14:creationId xmlns:p14="http://schemas.microsoft.com/office/powerpoint/2010/main" val="8467397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White Section Divider">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a:xfrm>
            <a:off x="309643" y="1220788"/>
            <a:ext cx="11577477" cy="4267199"/>
          </a:xfrm>
        </p:spPr>
        <p:txBody>
          <a:bodyPr>
            <a:noAutofit/>
          </a:bodyPr>
          <a:lstStyle>
            <a:lvl1pPr>
              <a:spcAft>
                <a:spcPts val="1800"/>
              </a:spcAft>
              <a:defRPr sz="7498">
                <a:solidFill>
                  <a:schemeClr val="tx1"/>
                </a:solidFill>
                <a:latin typeface="Segoe UI Bold"/>
                <a:cs typeface="Segoe UI Bold"/>
              </a:defRPr>
            </a:lvl1pPr>
            <a:lvl2pPr marL="0" indent="0">
              <a:buNone/>
              <a:defRPr sz="4000">
                <a:solidFill>
                  <a:schemeClr val="tx1"/>
                </a:solidFill>
                <a:latin typeface="Segoe UI Light"/>
                <a:cs typeface="Segoe UI Bold"/>
              </a:defRPr>
            </a:lvl2pPr>
            <a:lvl3pPr>
              <a:defRPr>
                <a:solidFill>
                  <a:srgbClr val="737373"/>
                </a:solidFill>
                <a:latin typeface="Segoe UI Bold"/>
                <a:cs typeface="Segoe UI Bold"/>
              </a:defRPr>
            </a:lvl3pPr>
            <a:lvl4pPr>
              <a:defRPr>
                <a:solidFill>
                  <a:srgbClr val="737373"/>
                </a:solidFill>
                <a:latin typeface="Segoe UI Bold"/>
                <a:cs typeface="Segoe UI Bold"/>
              </a:defRPr>
            </a:lvl4pPr>
            <a:lvl5pPr>
              <a:defRPr>
                <a:solidFill>
                  <a:schemeClr val="tx1"/>
                </a:solidFill>
                <a:latin typeface="Segoe UI Bold"/>
                <a:cs typeface="Segoe UI Bold"/>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931841239"/>
      </p:ext>
    </p:extLst>
  </p:cSld>
  <p:clrMapOvr>
    <a:overrideClrMapping bg1="lt1" tx1="dk1" bg2="lt2" tx2="dk2" accent1="accent1" accent2="accent2" accent3="accent3" accent4="accent4" accent5="accent5" accent6="accent6" hlink="hlink" folHlink="folHlink"/>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504"/>
            <a:ext cx="12191997" cy="6856992"/>
          </a:xfrm>
          <a:prstGeom prst="rect">
            <a:avLst/>
          </a:prstGeom>
        </p:spPr>
      </p:pic>
      <p:pic>
        <p:nvPicPr>
          <p:cNvPr id="3" name="Picture 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8255" y="6095920"/>
            <a:ext cx="2458725" cy="722376"/>
          </a:xfrm>
          <a:prstGeom prst="rect">
            <a:avLst/>
          </a:prstGeom>
        </p:spPr>
      </p:pic>
      <p:sp>
        <p:nvSpPr>
          <p:cNvPr id="6" name="Rectangle 5"/>
          <p:cNvSpPr/>
          <p:nvPr userDrawn="1"/>
        </p:nvSpPr>
        <p:spPr>
          <a:xfrm>
            <a:off x="2132" y="1"/>
            <a:ext cx="12189869" cy="68580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Subtitle 2"/>
          <p:cNvSpPr>
            <a:spLocks noGrp="1"/>
          </p:cNvSpPr>
          <p:nvPr>
            <p:ph type="subTitle" idx="1"/>
          </p:nvPr>
        </p:nvSpPr>
        <p:spPr>
          <a:xfrm>
            <a:off x="387136" y="3664146"/>
            <a:ext cx="5487830" cy="545755"/>
          </a:xfrm>
        </p:spPr>
        <p:txBody>
          <a:bodyPr anchor="t">
            <a:noAutofit/>
          </a:bodyPr>
          <a:lstStyle>
            <a:lvl1pPr marL="0" indent="0" algn="l" defTabSz="914225" rtl="0" eaLnBrk="1" latinLnBrk="0" hangingPunct="1">
              <a:spcBef>
                <a:spcPts val="0"/>
              </a:spcBef>
              <a:spcAft>
                <a:spcPts val="600"/>
              </a:spcAft>
              <a:buSzPct val="90000"/>
              <a:buFont typeface="Wingdings" pitchFamily="2" charset="2"/>
              <a:buNone/>
              <a:defRPr lang="en-US" sz="1400" kern="1200" dirty="0">
                <a:solidFill>
                  <a:srgbClr val="737373"/>
                </a:solidFill>
                <a:latin typeface="Segoe UI Semilight" panose="020B0402040204020203" pitchFamily="34" charset="0"/>
                <a:ea typeface="+mn-ea"/>
                <a:cs typeface="Segoe UI Semilight" panose="020B0402040204020203" pitchFamily="34" charset="0"/>
              </a:defRPr>
            </a:lvl1pPr>
            <a:lvl2pPr marL="457112" indent="0" algn="ctr">
              <a:buNone/>
              <a:defRPr>
                <a:solidFill>
                  <a:schemeClr val="tx1">
                    <a:tint val="75000"/>
                  </a:schemeClr>
                </a:solidFill>
              </a:defRPr>
            </a:lvl2pPr>
            <a:lvl3pPr marL="914225" indent="0" algn="ctr">
              <a:buNone/>
              <a:defRPr>
                <a:solidFill>
                  <a:schemeClr val="tx1">
                    <a:tint val="75000"/>
                  </a:schemeClr>
                </a:solidFill>
              </a:defRPr>
            </a:lvl3pPr>
            <a:lvl4pPr marL="1371337"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4"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Click to edit Master subtitle style</a:t>
            </a:r>
            <a:endParaRPr lang="en-US" dirty="0"/>
          </a:p>
        </p:txBody>
      </p:sp>
      <p:sp>
        <p:nvSpPr>
          <p:cNvPr id="12" name="Text Placeholder 11"/>
          <p:cNvSpPr>
            <a:spLocks noGrp="1"/>
          </p:cNvSpPr>
          <p:nvPr>
            <p:ph type="body" sz="quarter" idx="10"/>
          </p:nvPr>
        </p:nvSpPr>
        <p:spPr>
          <a:xfrm>
            <a:off x="387136" y="4221765"/>
            <a:ext cx="5487830" cy="577378"/>
          </a:xfrm>
        </p:spPr>
        <p:txBody>
          <a:bodyPr>
            <a:noAutofit/>
          </a:bodyPr>
          <a:lstStyle>
            <a:lvl1pPr marL="0" indent="0">
              <a:buNone/>
              <a:defRPr lang="en-US" sz="1400" kern="1200" dirty="0" smtClean="0">
                <a:solidFill>
                  <a:srgbClr val="737373">
                    <a:alpha val="99000"/>
                  </a:srgbClr>
                </a:solidFill>
                <a:latin typeface="Segoe UI Semilight" panose="020B0402040204020203" pitchFamily="34" charset="0"/>
                <a:ea typeface="+mn-ea"/>
                <a:cs typeface="Segoe UI Semilight" panose="020B0402040204020203" pitchFamily="34" charset="0"/>
              </a:defRPr>
            </a:lvl1pPr>
          </a:lstStyle>
          <a:p>
            <a:pPr marL="0" lvl="0" indent="0" algn="l" defTabSz="914225" rtl="0" eaLnBrk="1" latinLnBrk="0" hangingPunct="1">
              <a:spcBef>
                <a:spcPts val="0"/>
              </a:spcBef>
              <a:spcAft>
                <a:spcPts val="600"/>
              </a:spcAft>
              <a:buSzPct val="90000"/>
              <a:buFont typeface="Wingdings" pitchFamily="2" charset="2"/>
              <a:buNone/>
            </a:pPr>
            <a:r>
              <a:rPr lang="en-US"/>
              <a:t>Edit Master text styles</a:t>
            </a:r>
          </a:p>
        </p:txBody>
      </p:sp>
      <p:sp>
        <p:nvSpPr>
          <p:cNvPr id="8" name="Title 1"/>
          <p:cNvSpPr>
            <a:spLocks noGrp="1"/>
          </p:cNvSpPr>
          <p:nvPr>
            <p:ph type="ctrTitle" hasCustomPrompt="1"/>
          </p:nvPr>
        </p:nvSpPr>
        <p:spPr>
          <a:xfrm>
            <a:off x="362250" y="2266716"/>
            <a:ext cx="5487830" cy="1470025"/>
          </a:xfrm>
        </p:spPr>
        <p:txBody>
          <a:bodyPr anchor="b"/>
          <a:lstStyle>
            <a:lvl1pPr algn="l">
              <a:defRPr sz="4000" spc="0">
                <a:solidFill>
                  <a:srgbClr val="737373"/>
                </a:solidFill>
              </a:defRPr>
            </a:lvl1pPr>
          </a:lstStyle>
          <a:p>
            <a:br>
              <a:rPr lang="en-US" dirty="0"/>
            </a:br>
            <a:r>
              <a:rPr lang="en-US" dirty="0"/>
              <a:t>Master title style</a:t>
            </a:r>
          </a:p>
        </p:txBody>
      </p:sp>
    </p:spTree>
    <p:extLst>
      <p:ext uri="{BB962C8B-B14F-4D97-AF65-F5344CB8AC3E}">
        <p14:creationId xmlns:p14="http://schemas.microsoft.com/office/powerpoint/2010/main" val="37656670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mod="1">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10971BE8-A8C0-42D4-8BDF-061E0949E3EF}" type="datetimeFigureOut">
              <a:rPr lang="en-AU" smtClean="0"/>
              <a:t>25/11/2018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79BA233F-24B0-45A6-8989-465E89DBE4F4}" type="slidenum">
              <a:rPr lang="en-AU" smtClean="0"/>
              <a:t>‹#›</a:t>
            </a:fld>
            <a:endParaRPr lang="en-AU"/>
          </a:p>
        </p:txBody>
      </p:sp>
    </p:spTree>
    <p:extLst>
      <p:ext uri="{BB962C8B-B14F-4D97-AF65-F5344CB8AC3E}">
        <p14:creationId xmlns:p14="http://schemas.microsoft.com/office/powerpoint/2010/main" val="29744357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85575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_Option 1_Photo 3">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23" y="0"/>
            <a:ext cx="12184961" cy="6858000"/>
          </a:xfrm>
          <a:prstGeom prst="rect">
            <a:avLst/>
          </a:prstGeom>
        </p:spPr>
      </p:pic>
      <p:sp>
        <p:nvSpPr>
          <p:cNvPr id="2" name="Rectangle 1"/>
          <p:cNvSpPr/>
          <p:nvPr userDrawn="1"/>
        </p:nvSpPr>
        <p:spPr bwMode="auto">
          <a:xfrm>
            <a:off x="261271" y="2084186"/>
            <a:ext cx="6282945" cy="3496553"/>
          </a:xfrm>
          <a:prstGeom prst="rect">
            <a:avLst/>
          </a:prstGeom>
          <a:solidFill>
            <a:srgbClr val="0078D7">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5" tIns="107516" rIns="134395" bIns="107516" numCol="1" spcCol="0" rtlCol="0" fromWordArt="0" anchor="t" anchorCtr="0" forceAA="0" compatLnSpc="1">
            <a:prstTxWarp prst="textNoShape">
              <a:avLst/>
            </a:prstTxWarp>
            <a:noAutofit/>
          </a:bodyPr>
          <a:lstStyle/>
          <a:p>
            <a:pPr algn="ctr" defTabSz="685091" fontAlgn="base">
              <a:lnSpc>
                <a:spcPct val="90000"/>
              </a:lnSpc>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    </a:t>
            </a:r>
          </a:p>
        </p:txBody>
      </p:sp>
      <p:sp>
        <p:nvSpPr>
          <p:cNvPr id="7"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1" spc="-98" baseline="0">
                <a:solidFill>
                  <a:schemeClr val="tx1"/>
                </a:solidFill>
              </a:defRPr>
            </a:lvl1pPr>
          </a:lstStyle>
          <a:p>
            <a:r>
              <a:rPr lang="en-US"/>
              <a:t>Presentation title</a:t>
            </a:r>
          </a:p>
        </p:txBody>
      </p:sp>
      <p:sp>
        <p:nvSpPr>
          <p:cNvPr id="8" name="Text Placeholder 2"/>
          <p:cNvSpPr>
            <a:spLocks noGrp="1"/>
          </p:cNvSpPr>
          <p:nvPr>
            <p:ph type="body" sz="quarter" idx="14" hasCustomPrompt="1"/>
          </p:nvPr>
        </p:nvSpPr>
        <p:spPr bwMode="auto">
          <a:xfrm>
            <a:off x="267683" y="3877274"/>
            <a:ext cx="6276530" cy="1789991"/>
          </a:xfrm>
        </p:spPr>
        <p:txBody>
          <a:bodyPr tIns="109728" bIns="109728">
            <a:noAutofit/>
          </a:bodyPr>
          <a:lstStyle>
            <a:lvl1pPr marL="0" indent="0">
              <a:spcBef>
                <a:spcPts val="0"/>
              </a:spcBef>
              <a:buNone/>
              <a:defRPr sz="3134">
                <a:solidFill>
                  <a:schemeClr val="tx2"/>
                </a:solidFill>
              </a:defRPr>
            </a:lvl1pPr>
          </a:lstStyle>
          <a:p>
            <a:pPr lvl="0"/>
            <a:r>
              <a:rPr lang="en-US"/>
              <a:t>Speaker Name</a:t>
            </a: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invGray">
          <a:xfrm>
            <a:off x="448216" y="469679"/>
            <a:ext cx="1228189" cy="263937"/>
          </a:xfrm>
          <a:prstGeom prst="rect">
            <a:avLst/>
          </a:prstGeom>
        </p:spPr>
      </p:pic>
    </p:spTree>
    <p:extLst>
      <p:ext uri="{BB962C8B-B14F-4D97-AF65-F5344CB8AC3E}">
        <p14:creationId xmlns:p14="http://schemas.microsoft.com/office/powerpoint/2010/main" val="267377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_Option 1_Color">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1"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4" y="3878574"/>
            <a:ext cx="7171337" cy="1792326"/>
          </a:xfrm>
          <a:noFill/>
        </p:spPr>
        <p:txBody>
          <a:bodyPr lIns="146304" tIns="109728" rIns="146304" bIns="109728">
            <a:noAutofit/>
          </a:bodyPr>
          <a:lstStyle>
            <a:lvl1pPr marL="0" indent="0">
              <a:spcBef>
                <a:spcPts val="0"/>
              </a:spcBef>
              <a:buNone/>
              <a:defRPr sz="3134"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48212" y="6123278"/>
            <a:ext cx="1231945" cy="263937"/>
          </a:xfrm>
          <a:prstGeom prst="rect">
            <a:avLst/>
          </a:prstGeom>
        </p:spPr>
      </p:pic>
    </p:spTree>
    <p:extLst>
      <p:ext uri="{BB962C8B-B14F-4D97-AF65-F5344CB8AC3E}">
        <p14:creationId xmlns:p14="http://schemas.microsoft.com/office/powerpoint/2010/main" val="1190503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_Option 2_Colo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1117" y="472220"/>
            <a:ext cx="1718148" cy="159378"/>
          </a:xfrm>
          <a:prstGeom prst="rect">
            <a:avLst/>
          </a:prstGeom>
        </p:spPr>
      </p:pic>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1"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4" y="3878574"/>
            <a:ext cx="7171337" cy="1792326"/>
          </a:xfrm>
          <a:noFill/>
        </p:spPr>
        <p:txBody>
          <a:bodyPr lIns="146304" tIns="109728" rIns="146304" bIns="109728">
            <a:noAutofit/>
          </a:bodyPr>
          <a:lstStyle>
            <a:lvl1pPr marL="0" indent="0">
              <a:spcBef>
                <a:spcPts val="0"/>
              </a:spcBef>
              <a:buNone/>
              <a:defRPr sz="3134"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invGray">
          <a:xfrm>
            <a:off x="448212" y="6123278"/>
            <a:ext cx="1231945" cy="263937"/>
          </a:xfrm>
          <a:prstGeom prst="rect">
            <a:avLst/>
          </a:prstGeom>
        </p:spPr>
      </p:pic>
    </p:spTree>
    <p:extLst>
      <p:ext uri="{BB962C8B-B14F-4D97-AF65-F5344CB8AC3E}">
        <p14:creationId xmlns:p14="http://schemas.microsoft.com/office/powerpoint/2010/main" val="1853386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Non-bulleted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3968" indent="0">
              <a:buNone/>
              <a:defRPr/>
            </a:lvl3pPr>
            <a:lvl4pPr marL="447935" indent="0">
              <a:buNone/>
              <a:defRPr/>
            </a:lvl4pPr>
            <a:lvl5pPr marL="67190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5452480"/>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_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80"/>
            <a:ext cx="11653523" cy="1985641"/>
          </a:xfrm>
        </p:spPr>
        <p:txBody>
          <a:bodyPr>
            <a:spAutoFit/>
          </a:bodyPr>
          <a:lstStyle>
            <a:lvl1pPr>
              <a:defRPr sz="3526"/>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50235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Non-bulleted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4"/>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4"/>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915210"/>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Bullet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15" indent="-281515">
              <a:spcBef>
                <a:spcPts val="1200"/>
              </a:spcBef>
              <a:buClr>
                <a:schemeClr val="tx1"/>
              </a:buClr>
              <a:buFont typeface="Arial" pitchFamily="34" charset="0"/>
              <a:buChar char="•"/>
              <a:defRPr sz="3134"/>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15" indent="-281515">
              <a:spcBef>
                <a:spcPts val="1200"/>
              </a:spcBef>
              <a:buClr>
                <a:schemeClr val="tx1"/>
              </a:buClr>
              <a:buFont typeface="Arial" pitchFamily="34" charset="0"/>
              <a:buChar char="•"/>
              <a:defRPr sz="3134"/>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352011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5385308"/>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_Accen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158793"/>
          </a:xfrm>
          <a:noFill/>
        </p:spPr>
        <p:txBody>
          <a:bodyPr tIns="91440" bIns="91440" anchor="t" anchorCtr="0">
            <a:spAutoFit/>
          </a:bodyPr>
          <a:lstStyle>
            <a:lvl1pPr>
              <a:defRPr sz="7052"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00982541"/>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_Accent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158793"/>
          </a:xfrm>
          <a:noFill/>
        </p:spPr>
        <p:txBody>
          <a:bodyPr tIns="91440" bIns="91440" anchor="t" anchorCtr="0">
            <a:spAutoFit/>
          </a:bodyPr>
          <a:lstStyle>
            <a:lvl1pPr>
              <a:defRPr sz="7052"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9046619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7152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_Accent 5">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158793"/>
          </a:xfrm>
          <a:noFill/>
        </p:spPr>
        <p:txBody>
          <a:bodyPr tIns="91440" bIns="91440" anchor="t" anchorCtr="0">
            <a:spAutoFit/>
          </a:bodyPr>
          <a:lstStyle>
            <a:lvl1pPr>
              <a:defRPr sz="7052"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8995613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_Accent 6">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158793"/>
          </a:xfrm>
          <a:noFill/>
        </p:spPr>
        <p:txBody>
          <a:bodyPr tIns="91440" bIns="91440" anchor="t" anchorCtr="0">
            <a:spAutoFit/>
          </a:bodyPr>
          <a:lstStyle>
            <a:lvl1pPr>
              <a:defRPr sz="7052"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29782367"/>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50-50 Right Photo Layout_Col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1217195"/>
            <a:ext cx="5378548" cy="1973570"/>
          </a:xfrm>
        </p:spPr>
        <p:txBody>
          <a:bodyPr>
            <a:spAutoFit/>
          </a:bodyPr>
          <a:lstStyle>
            <a:lvl1pPr>
              <a:defRPr sz="6467"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20663736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68433329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_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129654"/>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_Accen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5755953"/>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_Accent 6">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954908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veloper Code Layout_Colo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2" tIns="45702" rIns="45702" bIns="45702" numCol="1" spcCol="0" rtlCol="0" fromWordArt="0" anchor="ctr" anchorCtr="0" forceAA="0" compatLnSpc="1">
            <a:prstTxWarp prst="textNoShape">
              <a:avLst/>
            </a:prstTxWarp>
            <a:noAutofit/>
          </a:bodyPr>
          <a:lstStyle/>
          <a:p>
            <a:pPr algn="ctr" defTabSz="913576"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5"/>
            <a:ext cx="11653522" cy="1956973"/>
          </a:xfrm>
        </p:spPr>
        <p:txBody>
          <a:bodyPr/>
          <a:lstStyle>
            <a:lvl1pPr marL="0" indent="0">
              <a:buNone/>
              <a:defRPr sz="32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3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05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6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5526507"/>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9"/>
            <a:ext cx="11653522" cy="395317"/>
          </a:xfrm>
          <a:prstGeom prst="rect">
            <a:avLst/>
          </a:prstGeom>
          <a:noFill/>
          <a:ln w="12700">
            <a:noFill/>
            <a:miter lim="800000"/>
            <a:headEnd type="none" w="sm" len="sm"/>
            <a:tailEnd type="none" w="sm" len="sm"/>
          </a:ln>
          <a:effectLst/>
        </p:spPr>
        <p:txBody>
          <a:bodyPr vert="horz" wrap="square" lIns="179208" tIns="143366" rIns="179208" bIns="143366" numCol="1" anchor="t" anchorCtr="0" compatLnSpc="1">
            <a:prstTxWarp prst="textNoShape">
              <a:avLst/>
            </a:prstTxWarp>
            <a:spAutoFit/>
          </a:bodyPr>
          <a:lstStyle/>
          <a:p>
            <a:pPr defTabSz="913397"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2" y="3083656"/>
            <a:ext cx="3223861" cy="690695"/>
          </a:xfrm>
          <a:prstGeom prst="rect">
            <a:avLst/>
          </a:prstGeom>
        </p:spPr>
      </p:pic>
    </p:spTree>
    <p:extLst>
      <p:ext uri="{BB962C8B-B14F-4D97-AF65-F5344CB8AC3E}">
        <p14:creationId xmlns:p14="http://schemas.microsoft.com/office/powerpoint/2010/main" val="263559681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48773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3625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0279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3" y="1189181"/>
            <a:ext cx="11653523" cy="198932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3922" indent="0">
              <a:buNone/>
              <a:defRPr/>
            </a:lvl3pPr>
            <a:lvl4pPr marL="447842" indent="0">
              <a:buNone/>
              <a:defRPr/>
            </a:lvl4pPr>
            <a:lvl5pPr marL="67176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3515723"/>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58905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4" y="1189181"/>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3882" indent="0">
              <a:buNone/>
              <a:defRPr/>
            </a:lvl3pPr>
            <a:lvl4pPr marL="447763" indent="0">
              <a:buNone/>
              <a:defRPr/>
            </a:lvl4pPr>
            <a:lvl5pPr marL="67164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8571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Interior3">
    <p:bg>
      <p:bgPr>
        <a:solidFill>
          <a:srgbClr val="0072C6"/>
        </a:solidFill>
        <a:effectLst/>
      </p:bgPr>
    </p:bg>
    <p:spTree>
      <p:nvGrpSpPr>
        <p:cNvPr id="1" name=""/>
        <p:cNvGrpSpPr/>
        <p:nvPr/>
      </p:nvGrpSpPr>
      <p:grpSpPr>
        <a:xfrm>
          <a:off x="0" y="0"/>
          <a:ext cx="0" cy="0"/>
          <a:chOff x="0" y="0"/>
          <a:chExt cx="0" cy="0"/>
        </a:xfrm>
      </p:grpSpPr>
      <p:sp>
        <p:nvSpPr>
          <p:cNvPr id="23" name="Content Placeholder 2"/>
          <p:cNvSpPr>
            <a:spLocks noGrp="1"/>
          </p:cNvSpPr>
          <p:nvPr>
            <p:ph idx="1" hasCustomPrompt="1"/>
          </p:nvPr>
        </p:nvSpPr>
        <p:spPr>
          <a:xfrm>
            <a:off x="0" y="1237243"/>
            <a:ext cx="6096000" cy="2441627"/>
          </a:xfrm>
          <a:prstGeom prst="rect">
            <a:avLst/>
          </a:prstGeom>
        </p:spPr>
        <p:txBody>
          <a:bodyPr lIns="182880" tIns="182880" rIns="182880" bIns="182880"/>
          <a:lstStyle>
            <a:lvl1pPr marL="0" indent="0">
              <a:spcBef>
                <a:spcPts val="1333"/>
              </a:spcBef>
              <a:buFont typeface="Arial"/>
              <a:buNone/>
              <a:defRPr sz="3200" baseline="0">
                <a:solidFill>
                  <a:schemeClr val="tx1"/>
                </a:solidFill>
                <a:latin typeface="Segoe UI Light"/>
                <a:cs typeface="Segoe UI Light"/>
              </a:defRPr>
            </a:lvl1pPr>
            <a:lvl2pPr marL="883263" indent="-456860">
              <a:spcBef>
                <a:spcPts val="1333"/>
              </a:spcBef>
              <a:buFont typeface="Arial" panose="020B0604020202020204" pitchFamily="34" charset="0"/>
              <a:buChar char="•"/>
              <a:defRPr sz="3200">
                <a:solidFill>
                  <a:schemeClr val="bg1"/>
                </a:solidFill>
                <a:latin typeface="Segoe UI Light"/>
                <a:cs typeface="Segoe UI Light"/>
              </a:defRPr>
            </a:lvl2pPr>
            <a:lvl3pPr marL="1218294">
              <a:spcBef>
                <a:spcPts val="1333"/>
              </a:spcBef>
              <a:buFont typeface="Arial"/>
              <a:buChar char="•"/>
              <a:defRPr sz="2930">
                <a:solidFill>
                  <a:schemeClr val="bg1"/>
                </a:solidFill>
                <a:latin typeface="Segoe UI Light"/>
                <a:cs typeface="Segoe UI Light"/>
              </a:defRPr>
            </a:lvl3pPr>
            <a:lvl4pPr marL="1705611">
              <a:spcBef>
                <a:spcPts val="1333"/>
              </a:spcBef>
              <a:buFont typeface="Arial"/>
              <a:buChar char="•"/>
              <a:defRPr sz="2663" baseline="0">
                <a:solidFill>
                  <a:schemeClr val="bg1"/>
                </a:solidFill>
                <a:latin typeface="Segoe UI Light"/>
                <a:cs typeface="Segoe UI Light"/>
              </a:defRPr>
            </a:lvl4pPr>
            <a:lvl5pPr marL="1949270" indent="243660">
              <a:spcBef>
                <a:spcPts val="1333"/>
              </a:spcBef>
              <a:buFont typeface="Arial"/>
              <a:buChar char="•"/>
              <a:tabLst>
                <a:tab pos="2134131" algn="l"/>
              </a:tabLst>
              <a:defRPr sz="2400" baseline="0">
                <a:solidFill>
                  <a:schemeClr val="bg1"/>
                </a:solidFill>
                <a:latin typeface="Segoe UI Light"/>
                <a:cs typeface="Segoe UI Light"/>
              </a:defRPr>
            </a:lvl5pPr>
          </a:lstStyle>
          <a:p>
            <a:pPr lvl="1"/>
            <a:r>
              <a:rPr lang="en-US"/>
              <a:t>Bullet first level</a:t>
            </a:r>
          </a:p>
          <a:p>
            <a:pPr lvl="2"/>
            <a:r>
              <a:rPr lang="en-US"/>
              <a:t>Bullet second level</a:t>
            </a:r>
          </a:p>
          <a:p>
            <a:pPr lvl="3"/>
            <a:r>
              <a:rPr lang="en-US"/>
              <a:t>Bullet third level</a:t>
            </a:r>
          </a:p>
          <a:p>
            <a:pPr lvl="4"/>
            <a:r>
              <a:rPr lang="en-US"/>
              <a:t>Bullet fourth level</a:t>
            </a:r>
          </a:p>
        </p:txBody>
      </p:sp>
      <p:sp>
        <p:nvSpPr>
          <p:cNvPr id="24" name="Content Placeholder 2"/>
          <p:cNvSpPr>
            <a:spLocks noGrp="1"/>
          </p:cNvSpPr>
          <p:nvPr>
            <p:ph idx="10" hasCustomPrompt="1"/>
          </p:nvPr>
        </p:nvSpPr>
        <p:spPr>
          <a:xfrm>
            <a:off x="6096000" y="1229913"/>
            <a:ext cx="6096000" cy="2441627"/>
          </a:xfrm>
          <a:prstGeom prst="rect">
            <a:avLst/>
          </a:prstGeom>
        </p:spPr>
        <p:txBody>
          <a:bodyPr lIns="182880" tIns="182880" rIns="182880" bIns="182880"/>
          <a:lstStyle>
            <a:lvl1pPr marL="0" indent="0">
              <a:spcBef>
                <a:spcPts val="1333"/>
              </a:spcBef>
              <a:buFont typeface="Arial"/>
              <a:buNone/>
              <a:defRPr sz="3200" baseline="0">
                <a:solidFill>
                  <a:schemeClr val="tx1"/>
                </a:solidFill>
                <a:latin typeface="Segoe UI Light"/>
                <a:cs typeface="Segoe UI Light"/>
              </a:defRPr>
            </a:lvl1pPr>
            <a:lvl2pPr marL="883263" indent="-456860">
              <a:spcBef>
                <a:spcPts val="1333"/>
              </a:spcBef>
              <a:buFont typeface="Arial" panose="020B0604020202020204" pitchFamily="34" charset="0"/>
              <a:buChar char="•"/>
              <a:defRPr sz="3200">
                <a:solidFill>
                  <a:schemeClr val="bg1"/>
                </a:solidFill>
                <a:latin typeface="Segoe UI Light"/>
                <a:cs typeface="Segoe UI Light"/>
              </a:defRPr>
            </a:lvl2pPr>
            <a:lvl3pPr marL="1218294">
              <a:spcBef>
                <a:spcPts val="1333"/>
              </a:spcBef>
              <a:buFont typeface="Arial"/>
              <a:buChar char="•"/>
              <a:defRPr sz="2930">
                <a:solidFill>
                  <a:schemeClr val="bg1"/>
                </a:solidFill>
                <a:latin typeface="Segoe UI Light"/>
                <a:cs typeface="Segoe UI Light"/>
              </a:defRPr>
            </a:lvl3pPr>
            <a:lvl4pPr marL="1705611">
              <a:spcBef>
                <a:spcPts val="1333"/>
              </a:spcBef>
              <a:buFont typeface="Arial"/>
              <a:buChar char="•"/>
              <a:defRPr sz="2663" baseline="0">
                <a:solidFill>
                  <a:schemeClr val="bg1"/>
                </a:solidFill>
                <a:latin typeface="Segoe UI Light"/>
                <a:cs typeface="Segoe UI Light"/>
              </a:defRPr>
            </a:lvl4pPr>
            <a:lvl5pPr marL="1949270" indent="243660">
              <a:spcBef>
                <a:spcPts val="1333"/>
              </a:spcBef>
              <a:buFont typeface="Arial"/>
              <a:buChar char="•"/>
              <a:tabLst>
                <a:tab pos="2134131" algn="l"/>
              </a:tabLst>
              <a:defRPr sz="2400" baseline="0">
                <a:solidFill>
                  <a:schemeClr val="bg1"/>
                </a:solidFill>
                <a:latin typeface="Segoe UI Light"/>
                <a:cs typeface="Segoe UI Light"/>
              </a:defRPr>
            </a:lvl5pPr>
          </a:lstStyle>
          <a:p>
            <a:pPr lvl="1"/>
            <a:r>
              <a:rPr lang="en-US"/>
              <a:t>Bullet first level</a:t>
            </a:r>
          </a:p>
          <a:p>
            <a:pPr lvl="2"/>
            <a:r>
              <a:rPr lang="en-US"/>
              <a:t>Bullet second level</a:t>
            </a:r>
          </a:p>
          <a:p>
            <a:pPr lvl="3"/>
            <a:r>
              <a:rPr lang="en-US"/>
              <a:t>Bullet third level</a:t>
            </a:r>
          </a:p>
          <a:p>
            <a:pPr lvl="4"/>
            <a:r>
              <a:rPr lang="en-US"/>
              <a:t>Bullet fourth level</a:t>
            </a:r>
          </a:p>
        </p:txBody>
      </p:sp>
      <p:sp>
        <p:nvSpPr>
          <p:cNvPr id="9" name="TextBox 8"/>
          <p:cNvSpPr txBox="1"/>
          <p:nvPr userDrawn="1"/>
        </p:nvSpPr>
        <p:spPr>
          <a:xfrm>
            <a:off x="264779" y="6461377"/>
            <a:ext cx="1684867" cy="167418"/>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
        <p:nvSpPr>
          <p:cNvPr id="10" name="Title 1"/>
          <p:cNvSpPr>
            <a:spLocks noGrp="1" noChangeAspect="1"/>
          </p:cNvSpPr>
          <p:nvPr>
            <p:ph type="title"/>
          </p:nvPr>
        </p:nvSpPr>
        <p:spPr>
          <a:xfrm>
            <a:off x="139021" y="1"/>
            <a:ext cx="12052979" cy="1211893"/>
          </a:xfrm>
          <a:prstGeom prst="rect">
            <a:avLst/>
          </a:prstGeom>
        </p:spPr>
        <p:txBody>
          <a:bodyPr lIns="91440" tIns="91440" bIns="91440" anchor="ctr"/>
          <a:lstStyle>
            <a:lvl1pPr algn="l">
              <a:defRPr sz="5330">
                <a:solidFill>
                  <a:srgbClr val="FFFFFF"/>
                </a:solidFill>
                <a:latin typeface="Segoe UI Light"/>
                <a:cs typeface="Segoe UI Light"/>
              </a:defRPr>
            </a:lvl1pPr>
          </a:lstStyle>
          <a:p>
            <a:r>
              <a:rPr lang="en-US"/>
              <a:t>Click to edit Master title style</a:t>
            </a:r>
          </a:p>
        </p:txBody>
      </p:sp>
    </p:spTree>
    <p:extLst>
      <p:ext uri="{BB962C8B-B14F-4D97-AF65-F5344CB8AC3E}">
        <p14:creationId xmlns:p14="http://schemas.microsoft.com/office/powerpoint/2010/main" val="414387938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4"/>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6849" indent="0" algn="ctr">
              <a:buNone/>
              <a:defRPr sz="2000"/>
            </a:lvl2pPr>
            <a:lvl3pPr marL="913698" indent="0" algn="ctr">
              <a:buNone/>
              <a:defRPr sz="1800"/>
            </a:lvl3pPr>
            <a:lvl4pPr marL="1370547" indent="0" algn="ctr">
              <a:buNone/>
              <a:defRPr sz="1600"/>
            </a:lvl4pPr>
            <a:lvl5pPr marL="1827396" indent="0" algn="ctr">
              <a:buNone/>
              <a:defRPr sz="1600"/>
            </a:lvl5pPr>
            <a:lvl6pPr marL="2284244" indent="0" algn="ctr">
              <a:buNone/>
              <a:defRPr sz="1600"/>
            </a:lvl6pPr>
            <a:lvl7pPr marL="2741094" indent="0" algn="ctr">
              <a:buNone/>
              <a:defRPr sz="1600"/>
            </a:lvl7pPr>
            <a:lvl8pPr marL="3197943" indent="0" algn="ctr">
              <a:buNone/>
              <a:defRPr sz="1600"/>
            </a:lvl8pPr>
            <a:lvl9pPr marL="3654791"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CDA9CA1-9B42-4012-AAB9-F6E7EBC695DB}" type="datetimeFigureOut">
              <a:rPr lang="en-US" smtClean="0"/>
              <a:t>11/25/2018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5057DF-175E-497C-9842-5CB973F803C4}" type="slidenum">
              <a:rPr lang="en-US" smtClean="0"/>
              <a:t>‹#›</a:t>
            </a:fld>
            <a:endParaRPr lang="en-US"/>
          </a:p>
        </p:txBody>
      </p:sp>
    </p:spTree>
    <p:extLst>
      <p:ext uri="{BB962C8B-B14F-4D97-AF65-F5344CB8AC3E}">
        <p14:creationId xmlns:p14="http://schemas.microsoft.com/office/powerpoint/2010/main" val="3166176739"/>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CDA9CA1-9B42-4012-AAB9-F6E7EBC695DB}" type="datetimeFigureOut">
              <a:rPr lang="en-US" smtClean="0"/>
              <a:t>11/25/2018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5057DF-175E-497C-9842-5CB973F803C4}" type="slidenum">
              <a:rPr lang="en-US" smtClean="0"/>
              <a:t>‹#›</a:t>
            </a:fld>
            <a:endParaRPr lang="en-US"/>
          </a:p>
        </p:txBody>
      </p:sp>
    </p:spTree>
    <p:extLst>
      <p:ext uri="{BB962C8B-B14F-4D97-AF65-F5344CB8AC3E}">
        <p14:creationId xmlns:p14="http://schemas.microsoft.com/office/powerpoint/2010/main" val="323260807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192">
              <a:defRPr/>
            </a:pPr>
            <a:fld id="{6C939C40-7ED1-4034-947E-783F823E1E1B}" type="datetimeFigureOut">
              <a:rPr lang="en-US" smtClean="0">
                <a:solidFill>
                  <a:srgbClr val="FFFFFF"/>
                </a:solidFill>
              </a:rPr>
              <a:pPr defTabSz="914192">
                <a:defRPr/>
              </a:pPr>
              <a:t>11/25/2018</a:t>
            </a:fld>
            <a:endParaRPr lang="en-US">
              <a:solidFill>
                <a:srgbClr val="FFFFFF"/>
              </a:solidFill>
            </a:endParaRPr>
          </a:p>
        </p:txBody>
      </p:sp>
      <p:sp>
        <p:nvSpPr>
          <p:cNvPr id="3" name="Footer Placeholder 2"/>
          <p:cNvSpPr>
            <a:spLocks noGrp="1"/>
          </p:cNvSpPr>
          <p:nvPr>
            <p:ph type="ftr" sz="quarter" idx="11"/>
          </p:nvPr>
        </p:nvSpPr>
        <p:spPr/>
        <p:txBody>
          <a:bodyPr/>
          <a:lstStyle/>
          <a:p>
            <a:pPr defTabSz="914192">
              <a:defRPr/>
            </a:pPr>
            <a:endParaRPr lang="en-US">
              <a:solidFill>
                <a:srgbClr val="FFFFFF"/>
              </a:solidFill>
            </a:endParaRPr>
          </a:p>
        </p:txBody>
      </p:sp>
      <p:sp>
        <p:nvSpPr>
          <p:cNvPr id="4" name="Slide Number Placeholder 3"/>
          <p:cNvSpPr>
            <a:spLocks noGrp="1"/>
          </p:cNvSpPr>
          <p:nvPr>
            <p:ph type="sldNum" sz="quarter" idx="12"/>
          </p:nvPr>
        </p:nvSpPr>
        <p:spPr/>
        <p:txBody>
          <a:bodyPr/>
          <a:lstStyle/>
          <a:p>
            <a:pPr defTabSz="914192">
              <a:defRPr/>
            </a:pPr>
            <a:fld id="{6161138F-B955-46B1-93CD-63A17045C897}" type="slidenum">
              <a:rPr lang="en-US" smtClean="0">
                <a:solidFill>
                  <a:srgbClr val="FFFFFF"/>
                </a:solidFill>
              </a:rPr>
              <a:pPr defTabSz="914192">
                <a:defRPr/>
              </a:pPr>
              <a:t>‹#›</a:t>
            </a:fld>
            <a:endParaRPr lang="en-US">
              <a:solidFill>
                <a:srgbClr val="FFFFFF"/>
              </a:solidFill>
            </a:endParaRPr>
          </a:p>
        </p:txBody>
      </p:sp>
    </p:spTree>
    <p:extLst>
      <p:ext uri="{BB962C8B-B14F-4D97-AF65-F5344CB8AC3E}">
        <p14:creationId xmlns:p14="http://schemas.microsoft.com/office/powerpoint/2010/main" val="249073724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Walkin 1">
    <p:bg>
      <p:bgRef idx="1001">
        <a:schemeClr val="bg2"/>
      </p:bgRef>
    </p:bg>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 y="0"/>
            <a:ext cx="12192001" cy="6858000"/>
          </a:xfrm>
          <a:prstGeom prst="rect">
            <a:avLst/>
          </a:prstGeom>
        </p:spPr>
      </p:pic>
      <p:sp>
        <p:nvSpPr>
          <p:cNvPr id="2" name="Rectangle 1"/>
          <p:cNvSpPr/>
          <p:nvPr userDrawn="1"/>
        </p:nvSpPr>
        <p:spPr bwMode="auto">
          <a:xfrm>
            <a:off x="269239" y="4344085"/>
            <a:ext cx="6274974" cy="20438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269240" y="2980727"/>
            <a:ext cx="7171399" cy="3586207"/>
          </a:xfrm>
          <a:prstGeom prst="rect">
            <a:avLst/>
          </a:prstGeom>
          <a:solidFill>
            <a:srgbClr val="000000">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p:cNvSpPr>
            <a:spLocks noGrp="1"/>
          </p:cNvSpPr>
          <p:nvPr>
            <p:ph type="title" hasCustomPrompt="1"/>
          </p:nvPr>
        </p:nvSpPr>
        <p:spPr bwMode="invGray">
          <a:xfrm>
            <a:off x="269239" y="2984321"/>
            <a:ext cx="6276530" cy="1774082"/>
          </a:xfrm>
          <a:noFill/>
        </p:spPr>
        <p:txBody>
          <a:bodyPr lIns="146304" tIns="91440" rIns="146304" bIns="45720" anchor="b" anchorCtr="0"/>
          <a:lstStyle>
            <a:lvl1pPr>
              <a:defRPr sz="5291" b="1" spc="-98" baseline="0">
                <a:gradFill>
                  <a:gsLst>
                    <a:gs pos="94355">
                      <a:srgbClr val="FFFFFF"/>
                    </a:gs>
                    <a:gs pos="84066">
                      <a:srgbClr val="FFFFFF"/>
                    </a:gs>
                  </a:gsLst>
                  <a:lin ang="5400000" scaled="0"/>
                </a:gradFill>
                <a:latin typeface="+mn-lt"/>
              </a:defRPr>
            </a:lvl1pPr>
          </a:lstStyle>
          <a:p>
            <a:r>
              <a:rPr lang="en-US" dirty="0"/>
              <a:t>Event name here</a:t>
            </a:r>
          </a:p>
        </p:txBody>
      </p:sp>
      <p:sp>
        <p:nvSpPr>
          <p:cNvPr id="14" name="Text Placeholder 2"/>
          <p:cNvSpPr>
            <a:spLocks noGrp="1"/>
          </p:cNvSpPr>
          <p:nvPr>
            <p:ph type="body" sz="quarter" idx="14" hasCustomPrompt="1"/>
          </p:nvPr>
        </p:nvSpPr>
        <p:spPr bwMode="invGray">
          <a:xfrm>
            <a:off x="282279" y="5018452"/>
            <a:ext cx="3944752" cy="618139"/>
          </a:xfrm>
        </p:spPr>
        <p:txBody>
          <a:bodyPr tIns="109728" bIns="109728">
            <a:noAutofit/>
          </a:bodyPr>
          <a:lstStyle>
            <a:lvl1pPr marL="0" indent="0" algn="l">
              <a:spcBef>
                <a:spcPts val="0"/>
              </a:spcBef>
              <a:buNone/>
              <a:defRPr sz="2352" baseline="0">
                <a:gradFill>
                  <a:gsLst>
                    <a:gs pos="33065">
                      <a:srgbClr val="FFFFFF"/>
                    </a:gs>
                    <a:gs pos="57576">
                      <a:srgbClr val="FFFFFF"/>
                    </a:gs>
                  </a:gsLst>
                  <a:lin ang="5400000" scaled="0"/>
                </a:gradFill>
                <a:latin typeface="+mn-lt"/>
              </a:defRPr>
            </a:lvl1pPr>
          </a:lstStyle>
          <a:p>
            <a:pPr lvl="0"/>
            <a:r>
              <a:rPr lang="en-US" dirty="0"/>
              <a:t>City | Date</a:t>
            </a:r>
          </a:p>
        </p:txBody>
      </p:sp>
      <p:pic>
        <p:nvPicPr>
          <p:cNvPr id="9" name="Picture 8"/>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invGray">
          <a:xfrm>
            <a:off x="10513263" y="6118520"/>
            <a:ext cx="1230526" cy="269306"/>
          </a:xfrm>
          <a:prstGeom prst="rect">
            <a:avLst/>
          </a:prstGeom>
        </p:spPr>
      </p:pic>
      <p:pic>
        <p:nvPicPr>
          <p:cNvPr id="17" name="Picture 16"/>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invGray">
          <a:xfrm>
            <a:off x="355512" y="6012791"/>
            <a:ext cx="910266" cy="488651"/>
          </a:xfrm>
          <a:prstGeom prst="rect">
            <a:avLst/>
          </a:prstGeom>
        </p:spPr>
      </p:pic>
    </p:spTree>
    <p:extLst>
      <p:ext uri="{BB962C8B-B14F-4D97-AF65-F5344CB8AC3E}">
        <p14:creationId xmlns:p14="http://schemas.microsoft.com/office/powerpoint/2010/main" val="37262704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2"/>
      </p:bgRef>
    </p:bg>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619" y="-1"/>
            <a:ext cx="12193621" cy="6858001"/>
          </a:xfrm>
          <a:prstGeom prst="rect">
            <a:avLst/>
          </a:prstGeom>
        </p:spPr>
      </p:pic>
      <p:sp>
        <p:nvSpPr>
          <p:cNvPr id="9" name="Rectangle 8"/>
          <p:cNvSpPr/>
          <p:nvPr userDrawn="1"/>
        </p:nvSpPr>
        <p:spPr bwMode="auto">
          <a:xfrm>
            <a:off x="269239" y="4344085"/>
            <a:ext cx="6274974" cy="20438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269240" y="2980727"/>
            <a:ext cx="7171399" cy="3586207"/>
          </a:xfrm>
          <a:prstGeom prst="rect">
            <a:avLst/>
          </a:prstGeom>
          <a:solidFill>
            <a:srgbClr val="000000">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2984321"/>
            <a:ext cx="6276530" cy="1774082"/>
          </a:xfrm>
          <a:noFill/>
        </p:spPr>
        <p:txBody>
          <a:bodyPr lIns="146304" tIns="91440" rIns="146304" bIns="45720" anchor="b" anchorCtr="0"/>
          <a:lstStyle>
            <a:lvl1pPr>
              <a:defRPr sz="5291" b="1" spc="-98" baseline="0">
                <a:gradFill>
                  <a:gsLst>
                    <a:gs pos="94355">
                      <a:srgbClr val="FFFFFF"/>
                    </a:gs>
                    <a:gs pos="84066">
                      <a:srgbClr val="FFFFFF"/>
                    </a:gs>
                  </a:gsLst>
                  <a:lin ang="5400000" scaled="0"/>
                </a:gradFill>
                <a:latin typeface="+mn-lt"/>
              </a:defRPr>
            </a:lvl1pPr>
          </a:lstStyle>
          <a:p>
            <a:r>
              <a:rPr lang="en-US" dirty="0"/>
              <a:t>Event name here</a:t>
            </a:r>
          </a:p>
        </p:txBody>
      </p:sp>
      <p:sp>
        <p:nvSpPr>
          <p:cNvPr id="19" name="Text Placeholder 2"/>
          <p:cNvSpPr>
            <a:spLocks noGrp="1"/>
          </p:cNvSpPr>
          <p:nvPr>
            <p:ph type="body" sz="quarter" idx="14" hasCustomPrompt="1"/>
          </p:nvPr>
        </p:nvSpPr>
        <p:spPr bwMode="ltGray">
          <a:xfrm>
            <a:off x="282279" y="5018452"/>
            <a:ext cx="3944752" cy="618139"/>
          </a:xfrm>
        </p:spPr>
        <p:txBody>
          <a:bodyPr tIns="109728" bIns="109728">
            <a:noAutofit/>
          </a:bodyPr>
          <a:lstStyle>
            <a:lvl1pPr marL="0" indent="0" algn="l">
              <a:spcBef>
                <a:spcPts val="0"/>
              </a:spcBef>
              <a:buNone/>
              <a:defRPr sz="2352" baseline="0">
                <a:gradFill>
                  <a:gsLst>
                    <a:gs pos="33065">
                      <a:srgbClr val="FFFFFF"/>
                    </a:gs>
                    <a:gs pos="57576">
                      <a:srgbClr val="FFFFFF"/>
                    </a:gs>
                  </a:gsLst>
                  <a:lin ang="5400000" scaled="0"/>
                </a:gradFill>
                <a:latin typeface="+mn-lt"/>
              </a:defRPr>
            </a:lvl1pPr>
          </a:lstStyle>
          <a:p>
            <a:pPr lvl="0"/>
            <a:r>
              <a:rPr lang="en-US" dirty="0"/>
              <a:t>City | Date</a:t>
            </a:r>
          </a:p>
        </p:txBody>
      </p:sp>
      <p:pic>
        <p:nvPicPr>
          <p:cNvPr id="13" name="Picture 12"/>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10513263" y="6118520"/>
            <a:ext cx="1230526" cy="269306"/>
          </a:xfrm>
          <a:prstGeom prst="rect">
            <a:avLst/>
          </a:prstGeom>
        </p:spPr>
      </p:pic>
      <p:pic>
        <p:nvPicPr>
          <p:cNvPr id="15" name="Picture 1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55512" y="6012791"/>
            <a:ext cx="910266" cy="488651"/>
          </a:xfrm>
          <a:prstGeom prst="rect">
            <a:avLst/>
          </a:prstGeom>
        </p:spPr>
      </p:pic>
    </p:spTree>
    <p:extLst>
      <p:ext uri="{BB962C8B-B14F-4D97-AF65-F5344CB8AC3E}">
        <p14:creationId xmlns:p14="http://schemas.microsoft.com/office/powerpoint/2010/main" val="42936812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692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Photo_Option 1">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618" y="2181"/>
            <a:ext cx="12193620" cy="6855820"/>
          </a:xfrm>
          <a:prstGeom prst="rect">
            <a:avLst/>
          </a:prstGeom>
        </p:spPr>
      </p:pic>
      <p:sp>
        <p:nvSpPr>
          <p:cNvPr id="2" name="Rectangle 1"/>
          <p:cNvSpPr/>
          <p:nvPr userDrawn="1"/>
        </p:nvSpPr>
        <p:spPr bwMode="auto">
          <a:xfrm>
            <a:off x="1" y="0"/>
            <a:ext cx="6544212" cy="6858000"/>
          </a:xfrm>
          <a:prstGeom prst="rect">
            <a:avLst/>
          </a:prstGeom>
          <a:solidFill>
            <a:srgbClr val="000000">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3" y="2077814"/>
            <a:ext cx="6276530" cy="1793104"/>
          </a:xfrm>
          <a:noFill/>
        </p:spPr>
        <p:txBody>
          <a:bodyPr lIns="146304" tIns="91440" rIns="146304" bIns="91440" anchor="t" anchorCtr="0"/>
          <a:lstStyle>
            <a:lvl1pPr>
              <a:defRPr sz="5291" b="1" spc="-98" baseline="0">
                <a:gradFill>
                  <a:gsLst>
                    <a:gs pos="57576">
                      <a:srgbClr val="FFFFFF"/>
                    </a:gs>
                    <a:gs pos="35000">
                      <a:srgbClr val="FFFFFF"/>
                    </a:gs>
                  </a:gsLst>
                  <a:lin ang="5400000" scaled="0"/>
                </a:gradFill>
                <a:latin typeface="+mn-lt"/>
              </a:defRPr>
            </a:lvl1pPr>
          </a:lstStyle>
          <a:p>
            <a:r>
              <a:rPr lang="en-US" dirty="0"/>
              <a:t>Presentation title</a:t>
            </a:r>
          </a:p>
        </p:txBody>
      </p:sp>
      <p:sp>
        <p:nvSpPr>
          <p:cNvPr id="3" name="Text Placeholder 2"/>
          <p:cNvSpPr>
            <a:spLocks noGrp="1"/>
          </p:cNvSpPr>
          <p:nvPr>
            <p:ph type="body" sz="quarter" idx="14" hasCustomPrompt="1"/>
          </p:nvPr>
        </p:nvSpPr>
        <p:spPr bwMode="ltGray">
          <a:xfrm>
            <a:off x="267685" y="3877276"/>
            <a:ext cx="6276530" cy="1793104"/>
          </a:xfrm>
        </p:spPr>
        <p:txBody>
          <a:bodyPr tIns="109728" bIns="109728">
            <a:noAutofit/>
          </a:bodyPr>
          <a:lstStyle>
            <a:lvl1pPr marL="0" indent="0">
              <a:spcBef>
                <a:spcPts val="0"/>
              </a:spcBef>
              <a:buNone/>
              <a:defRPr sz="3135">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10513263" y="6118520"/>
            <a:ext cx="1230526" cy="269306"/>
          </a:xfrm>
          <a:prstGeom prst="rect">
            <a:avLst/>
          </a:prstGeom>
        </p:spPr>
      </p:pic>
      <p:pic>
        <p:nvPicPr>
          <p:cNvPr id="13" name="Picture 1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55512" y="6012791"/>
            <a:ext cx="910266" cy="488651"/>
          </a:xfrm>
          <a:prstGeom prst="rect">
            <a:avLst/>
          </a:prstGeom>
        </p:spPr>
      </p:pic>
    </p:spTree>
    <p:extLst>
      <p:ext uri="{BB962C8B-B14F-4D97-AF65-F5344CB8AC3E}">
        <p14:creationId xmlns:p14="http://schemas.microsoft.com/office/powerpoint/2010/main" val="406125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Photo_Option 2">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2"/>
            <a:ext cx="12191999" cy="6858001"/>
          </a:xfrm>
          <a:prstGeom prst="rect">
            <a:avLst/>
          </a:prstGeom>
        </p:spPr>
      </p:pic>
      <p:pic>
        <p:nvPicPr>
          <p:cNvPr id="13" name="Picture 12"/>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invGray">
          <a:xfrm>
            <a:off x="10513263" y="6118520"/>
            <a:ext cx="1230526" cy="269306"/>
          </a:xfrm>
          <a:prstGeom prst="rect">
            <a:avLst/>
          </a:prstGeom>
        </p:spPr>
      </p:pic>
      <p:sp>
        <p:nvSpPr>
          <p:cNvPr id="2" name="Rectangle 1"/>
          <p:cNvSpPr/>
          <p:nvPr userDrawn="1"/>
        </p:nvSpPr>
        <p:spPr bwMode="auto">
          <a:xfrm>
            <a:off x="1" y="0"/>
            <a:ext cx="6544212" cy="6858000"/>
          </a:xfrm>
          <a:prstGeom prst="rect">
            <a:avLst/>
          </a:prstGeom>
          <a:solidFill>
            <a:srgbClr val="000000">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invGray">
          <a:xfrm>
            <a:off x="269303" y="2077814"/>
            <a:ext cx="6276530" cy="1793104"/>
          </a:xfrm>
          <a:noFill/>
        </p:spPr>
        <p:txBody>
          <a:bodyPr lIns="146304" tIns="91440" rIns="146304" bIns="91440" anchor="t" anchorCtr="0"/>
          <a:lstStyle>
            <a:lvl1pPr>
              <a:defRPr sz="5291" b="1" spc="-98" baseline="0">
                <a:gradFill>
                  <a:gsLst>
                    <a:gs pos="57576">
                      <a:srgbClr val="FFFFFF"/>
                    </a:gs>
                    <a:gs pos="35000">
                      <a:srgbClr val="FFFFFF"/>
                    </a:gs>
                  </a:gsLst>
                  <a:lin ang="5400000" scaled="0"/>
                </a:gradFill>
                <a:latin typeface="+mn-lt"/>
              </a:defRPr>
            </a:lvl1pPr>
          </a:lstStyle>
          <a:p>
            <a:r>
              <a:rPr lang="en-US" dirty="0"/>
              <a:t>Presentation title</a:t>
            </a:r>
          </a:p>
        </p:txBody>
      </p:sp>
      <p:sp>
        <p:nvSpPr>
          <p:cNvPr id="3" name="Text Placeholder 2"/>
          <p:cNvSpPr>
            <a:spLocks noGrp="1"/>
          </p:cNvSpPr>
          <p:nvPr>
            <p:ph type="body" sz="quarter" idx="14" hasCustomPrompt="1"/>
          </p:nvPr>
        </p:nvSpPr>
        <p:spPr bwMode="invGray">
          <a:xfrm>
            <a:off x="267685" y="3877276"/>
            <a:ext cx="6276530" cy="1793104"/>
          </a:xfrm>
        </p:spPr>
        <p:txBody>
          <a:bodyPr tIns="109728" bIns="109728">
            <a:noAutofit/>
          </a:bodyPr>
          <a:lstStyle>
            <a:lvl1pPr marL="0" indent="0">
              <a:spcBef>
                <a:spcPts val="0"/>
              </a:spcBef>
              <a:buNone/>
              <a:defRPr sz="3135">
                <a:gradFill>
                  <a:gsLst>
                    <a:gs pos="57576">
                      <a:srgbClr val="FFFFFF"/>
                    </a:gs>
                    <a:gs pos="35000">
                      <a:srgbClr val="FFFFFF"/>
                    </a:gs>
                  </a:gsLst>
                  <a:lin ang="5400000" scaled="0"/>
                </a:gradFill>
              </a:defRPr>
            </a:lvl1pPr>
          </a:lstStyle>
          <a:p>
            <a:pPr lvl="0"/>
            <a:r>
              <a:rPr lang="en-US" dirty="0"/>
              <a:t>Speaker Name</a:t>
            </a:r>
          </a:p>
        </p:txBody>
      </p:sp>
      <p:pic>
        <p:nvPicPr>
          <p:cNvPr id="14" name="Picture 13"/>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55512" y="6012791"/>
            <a:ext cx="910266" cy="488651"/>
          </a:xfrm>
          <a:prstGeom prst="rect">
            <a:avLst/>
          </a:prstGeom>
        </p:spPr>
      </p:pic>
    </p:spTree>
    <p:extLst>
      <p:ext uri="{BB962C8B-B14F-4D97-AF65-F5344CB8AC3E}">
        <p14:creationId xmlns:p14="http://schemas.microsoft.com/office/powerpoint/2010/main" val="4068770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Photo_Option 3">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 y="0"/>
            <a:ext cx="12191996" cy="6858000"/>
          </a:xfrm>
          <a:prstGeom prst="rect">
            <a:avLst/>
          </a:prstGeom>
        </p:spPr>
      </p:pic>
      <p:sp>
        <p:nvSpPr>
          <p:cNvPr id="10" name="Rectangle 9"/>
          <p:cNvSpPr/>
          <p:nvPr userDrawn="1"/>
        </p:nvSpPr>
        <p:spPr bwMode="auto">
          <a:xfrm>
            <a:off x="1" y="0"/>
            <a:ext cx="6544212" cy="6858000"/>
          </a:xfrm>
          <a:prstGeom prst="rect">
            <a:avLst/>
          </a:prstGeom>
          <a:solidFill>
            <a:srgbClr val="000000">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hidden="1"/>
          <p:cNvSpPr/>
          <p:nvPr userDrawn="1"/>
        </p:nvSpPr>
        <p:spPr bwMode="auto">
          <a:xfrm flipH="1">
            <a:off x="1" y="0"/>
            <a:ext cx="12236199" cy="6858000"/>
          </a:xfrm>
          <a:prstGeom prst="rect">
            <a:avLst/>
          </a:prstGeom>
          <a:solidFill>
            <a:srgbClr val="000000">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77814"/>
            <a:ext cx="6276530" cy="1793104"/>
          </a:xfrm>
          <a:noFill/>
        </p:spPr>
        <p:txBody>
          <a:bodyPr lIns="146304" tIns="91440" rIns="146304" bIns="91440" anchor="t" anchorCtr="0"/>
          <a:lstStyle>
            <a:lvl1pPr>
              <a:defRPr sz="5291" b="1" spc="-98" baseline="0">
                <a:gradFill>
                  <a:gsLst>
                    <a:gs pos="57576">
                      <a:srgbClr val="FFFFFF"/>
                    </a:gs>
                    <a:gs pos="35000">
                      <a:srgbClr val="FFFFFF"/>
                    </a:gs>
                  </a:gsLst>
                  <a:lin ang="5400000" scaled="0"/>
                </a:gradFill>
                <a:latin typeface="+mn-lt"/>
              </a:defRPr>
            </a:lvl1pPr>
          </a:lstStyle>
          <a:p>
            <a:r>
              <a:rPr lang="en-US" dirty="0"/>
              <a:t>Presentation title</a:t>
            </a:r>
          </a:p>
        </p:txBody>
      </p:sp>
      <p:sp>
        <p:nvSpPr>
          <p:cNvPr id="3" name="Text Placeholder 2"/>
          <p:cNvSpPr>
            <a:spLocks noGrp="1"/>
          </p:cNvSpPr>
          <p:nvPr>
            <p:ph type="body" sz="quarter" idx="14" hasCustomPrompt="1"/>
          </p:nvPr>
        </p:nvSpPr>
        <p:spPr bwMode="invGray">
          <a:xfrm>
            <a:off x="267685" y="3877276"/>
            <a:ext cx="6276530" cy="1793104"/>
          </a:xfrm>
        </p:spPr>
        <p:txBody>
          <a:bodyPr tIns="109728" bIns="109728">
            <a:noAutofit/>
          </a:bodyPr>
          <a:lstStyle>
            <a:lvl1pPr marL="0" indent="0">
              <a:spcBef>
                <a:spcPts val="0"/>
              </a:spcBef>
              <a:buNone/>
              <a:defRPr sz="3135">
                <a:gradFill>
                  <a:gsLst>
                    <a:gs pos="57576">
                      <a:srgbClr val="FFFFFF"/>
                    </a:gs>
                    <a:gs pos="35000">
                      <a:srgbClr val="FFFFFF"/>
                    </a:gs>
                  </a:gsLst>
                  <a:lin ang="5400000" scaled="0"/>
                </a:gradFill>
              </a:defRPr>
            </a:lvl1pPr>
          </a:lstStyle>
          <a:p>
            <a:pPr lvl="0"/>
            <a:r>
              <a:rPr lang="en-US" dirty="0"/>
              <a:t>Speaker Name</a:t>
            </a:r>
          </a:p>
        </p:txBody>
      </p:sp>
      <p:pic>
        <p:nvPicPr>
          <p:cNvPr id="14"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55512" y="6012791"/>
            <a:ext cx="910266" cy="488651"/>
          </a:xfrm>
          <a:prstGeom prst="rect">
            <a:avLst/>
          </a:prstGeom>
        </p:spPr>
      </p:pic>
      <p:pic>
        <p:nvPicPr>
          <p:cNvPr id="11" name="Picture 10"/>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bwMode="ltGray">
          <a:xfrm>
            <a:off x="10513263" y="6118520"/>
            <a:ext cx="1230526" cy="269306"/>
          </a:xfrm>
          <a:prstGeom prst="rect">
            <a:avLst/>
          </a:prstGeom>
        </p:spPr>
      </p:pic>
    </p:spTree>
    <p:extLst>
      <p:ext uri="{BB962C8B-B14F-4D97-AF65-F5344CB8AC3E}">
        <p14:creationId xmlns:p14="http://schemas.microsoft.com/office/powerpoint/2010/main" val="4198376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Photo_Option 4">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620" y="2"/>
            <a:ext cx="12193621" cy="6858001"/>
          </a:xfrm>
          <a:prstGeom prst="rect">
            <a:avLst/>
          </a:prstGeom>
        </p:spPr>
      </p:pic>
      <p:pic>
        <p:nvPicPr>
          <p:cNvPr id="13" name="Picture 12"/>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invGray">
          <a:xfrm>
            <a:off x="10513263" y="6118520"/>
            <a:ext cx="1230526" cy="269306"/>
          </a:xfrm>
          <a:prstGeom prst="rect">
            <a:avLst/>
          </a:prstGeom>
        </p:spPr>
      </p:pic>
      <p:sp>
        <p:nvSpPr>
          <p:cNvPr id="2" name="Rectangle 1"/>
          <p:cNvSpPr/>
          <p:nvPr userDrawn="1"/>
        </p:nvSpPr>
        <p:spPr bwMode="auto">
          <a:xfrm>
            <a:off x="1" y="0"/>
            <a:ext cx="6544212" cy="6858000"/>
          </a:xfrm>
          <a:prstGeom prst="rect">
            <a:avLst/>
          </a:prstGeom>
          <a:solidFill>
            <a:srgbClr val="000000">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invGray">
          <a:xfrm>
            <a:off x="269303" y="2077814"/>
            <a:ext cx="6276530" cy="1793104"/>
          </a:xfrm>
          <a:noFill/>
        </p:spPr>
        <p:txBody>
          <a:bodyPr lIns="146304" tIns="91440" rIns="146304" bIns="91440" anchor="t" anchorCtr="0"/>
          <a:lstStyle>
            <a:lvl1pPr>
              <a:defRPr sz="5291" b="1" spc="-98" baseline="0">
                <a:gradFill>
                  <a:gsLst>
                    <a:gs pos="57576">
                      <a:srgbClr val="FFFFFF"/>
                    </a:gs>
                    <a:gs pos="35000">
                      <a:srgbClr val="FFFFFF"/>
                    </a:gs>
                  </a:gsLst>
                  <a:lin ang="5400000" scaled="0"/>
                </a:gradFill>
                <a:latin typeface="+mn-lt"/>
              </a:defRPr>
            </a:lvl1pPr>
          </a:lstStyle>
          <a:p>
            <a:r>
              <a:rPr lang="en-US" dirty="0"/>
              <a:t>Presentation title</a:t>
            </a:r>
          </a:p>
        </p:txBody>
      </p:sp>
      <p:sp>
        <p:nvSpPr>
          <p:cNvPr id="3" name="Text Placeholder 2"/>
          <p:cNvSpPr>
            <a:spLocks noGrp="1"/>
          </p:cNvSpPr>
          <p:nvPr>
            <p:ph type="body" sz="quarter" idx="14" hasCustomPrompt="1"/>
          </p:nvPr>
        </p:nvSpPr>
        <p:spPr bwMode="invGray">
          <a:xfrm>
            <a:off x="267685" y="3877276"/>
            <a:ext cx="6276530" cy="1793104"/>
          </a:xfrm>
        </p:spPr>
        <p:txBody>
          <a:bodyPr tIns="109728" bIns="109728">
            <a:noAutofit/>
          </a:bodyPr>
          <a:lstStyle>
            <a:lvl1pPr marL="0" indent="0">
              <a:spcBef>
                <a:spcPts val="0"/>
              </a:spcBef>
              <a:buNone/>
              <a:defRPr sz="3135">
                <a:gradFill>
                  <a:gsLst>
                    <a:gs pos="57576">
                      <a:srgbClr val="FFFFFF"/>
                    </a:gs>
                    <a:gs pos="35000">
                      <a:srgbClr val="FFFFFF"/>
                    </a:gs>
                  </a:gsLst>
                  <a:lin ang="5400000" scaled="0"/>
                </a:gradFill>
              </a:defRPr>
            </a:lvl1pPr>
          </a:lstStyle>
          <a:p>
            <a:pPr lvl="0"/>
            <a:r>
              <a:rPr lang="en-US" dirty="0"/>
              <a:t>Speaker Name</a:t>
            </a:r>
          </a:p>
        </p:txBody>
      </p:sp>
      <p:pic>
        <p:nvPicPr>
          <p:cNvPr id="14" name="Picture 13"/>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55512" y="6012791"/>
            <a:ext cx="910266" cy="488651"/>
          </a:xfrm>
          <a:prstGeom prst="rect">
            <a:avLst/>
          </a:prstGeom>
        </p:spPr>
      </p:pic>
    </p:spTree>
    <p:extLst>
      <p:ext uri="{BB962C8B-B14F-4D97-AF65-F5344CB8AC3E}">
        <p14:creationId xmlns:p14="http://schemas.microsoft.com/office/powerpoint/2010/main" val="33888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Photo_Option 5">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9016"/>
            <a:ext cx="12192000" cy="6877017"/>
          </a:xfrm>
          <a:prstGeom prst="rect">
            <a:avLst/>
          </a:prstGeom>
        </p:spPr>
      </p:pic>
      <p:sp>
        <p:nvSpPr>
          <p:cNvPr id="10" name="Rectangle 9"/>
          <p:cNvSpPr/>
          <p:nvPr userDrawn="1"/>
        </p:nvSpPr>
        <p:spPr bwMode="auto">
          <a:xfrm>
            <a:off x="6544213" y="0"/>
            <a:ext cx="5647787" cy="6858000"/>
          </a:xfrm>
          <a:prstGeom prst="rect">
            <a:avLst/>
          </a:prstGeom>
          <a:gradFill flip="none" rotWithShape="1">
            <a:gsLst>
              <a:gs pos="0">
                <a:srgbClr val="000000">
                  <a:alpha val="27000"/>
                </a:srgbClr>
              </a:gs>
              <a:gs pos="35000">
                <a:srgbClr val="000000">
                  <a:alpha val="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invGray">
          <a:xfrm>
            <a:off x="10513263" y="6118520"/>
            <a:ext cx="1230526" cy="269306"/>
          </a:xfrm>
          <a:prstGeom prst="rect">
            <a:avLst/>
          </a:prstGeom>
        </p:spPr>
      </p:pic>
      <p:sp>
        <p:nvSpPr>
          <p:cNvPr id="2" name="Rectangle 1"/>
          <p:cNvSpPr/>
          <p:nvPr userDrawn="1"/>
        </p:nvSpPr>
        <p:spPr bwMode="auto">
          <a:xfrm>
            <a:off x="1" y="0"/>
            <a:ext cx="6544212" cy="6858000"/>
          </a:xfrm>
          <a:prstGeom prst="rect">
            <a:avLst/>
          </a:prstGeom>
          <a:solidFill>
            <a:srgbClr val="000000">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invGray">
          <a:xfrm>
            <a:off x="269303" y="2077814"/>
            <a:ext cx="6276530" cy="1793104"/>
          </a:xfrm>
          <a:noFill/>
        </p:spPr>
        <p:txBody>
          <a:bodyPr lIns="146304" tIns="91440" rIns="146304" bIns="91440" anchor="t" anchorCtr="0"/>
          <a:lstStyle>
            <a:lvl1pPr>
              <a:defRPr sz="5291" b="1" spc="-98" baseline="0">
                <a:gradFill>
                  <a:gsLst>
                    <a:gs pos="57576">
                      <a:srgbClr val="FFFFFF"/>
                    </a:gs>
                    <a:gs pos="35000">
                      <a:srgbClr val="FFFFFF"/>
                    </a:gs>
                  </a:gsLst>
                  <a:lin ang="5400000" scaled="0"/>
                </a:gradFill>
                <a:latin typeface="+mn-lt"/>
              </a:defRPr>
            </a:lvl1pPr>
          </a:lstStyle>
          <a:p>
            <a:r>
              <a:rPr lang="en-US" dirty="0"/>
              <a:t>Presentation title</a:t>
            </a:r>
          </a:p>
        </p:txBody>
      </p:sp>
      <p:sp>
        <p:nvSpPr>
          <p:cNvPr id="3" name="Text Placeholder 2"/>
          <p:cNvSpPr>
            <a:spLocks noGrp="1"/>
          </p:cNvSpPr>
          <p:nvPr>
            <p:ph type="body" sz="quarter" idx="14" hasCustomPrompt="1"/>
          </p:nvPr>
        </p:nvSpPr>
        <p:spPr bwMode="invGray">
          <a:xfrm>
            <a:off x="267685" y="3877276"/>
            <a:ext cx="6276530" cy="1793104"/>
          </a:xfrm>
        </p:spPr>
        <p:txBody>
          <a:bodyPr tIns="109728" bIns="109728">
            <a:noAutofit/>
          </a:bodyPr>
          <a:lstStyle>
            <a:lvl1pPr marL="0" indent="0">
              <a:spcBef>
                <a:spcPts val="0"/>
              </a:spcBef>
              <a:buNone/>
              <a:defRPr sz="3135">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15421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Photo_Option 6">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617" y="0"/>
            <a:ext cx="12193620" cy="6858000"/>
          </a:xfrm>
          <a:prstGeom prst="rect">
            <a:avLst/>
          </a:prstGeom>
        </p:spPr>
      </p:pic>
      <p:pic>
        <p:nvPicPr>
          <p:cNvPr id="13" name="Picture 12"/>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invGray">
          <a:xfrm>
            <a:off x="10513263" y="6118520"/>
            <a:ext cx="1230526" cy="269306"/>
          </a:xfrm>
          <a:prstGeom prst="rect">
            <a:avLst/>
          </a:prstGeom>
        </p:spPr>
      </p:pic>
      <p:sp>
        <p:nvSpPr>
          <p:cNvPr id="2" name="Rectangle 1"/>
          <p:cNvSpPr/>
          <p:nvPr userDrawn="1"/>
        </p:nvSpPr>
        <p:spPr bwMode="auto">
          <a:xfrm>
            <a:off x="1" y="0"/>
            <a:ext cx="6544212" cy="6858000"/>
          </a:xfrm>
          <a:prstGeom prst="rect">
            <a:avLst/>
          </a:prstGeom>
          <a:solidFill>
            <a:srgbClr val="000000">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77814"/>
            <a:ext cx="6276530" cy="1793104"/>
          </a:xfrm>
          <a:noFill/>
        </p:spPr>
        <p:txBody>
          <a:bodyPr lIns="146304" tIns="91440" rIns="146304" bIns="91440" anchor="t" anchorCtr="0"/>
          <a:lstStyle>
            <a:lvl1pPr>
              <a:defRPr sz="5291" b="1" spc="-98" baseline="0">
                <a:gradFill>
                  <a:gsLst>
                    <a:gs pos="57576">
                      <a:srgbClr val="FFFFFF"/>
                    </a:gs>
                    <a:gs pos="35000">
                      <a:srgbClr val="FFFFFF"/>
                    </a:gs>
                  </a:gsLst>
                  <a:lin ang="5400000" scaled="0"/>
                </a:gradFill>
                <a:latin typeface="+mn-lt"/>
              </a:defRPr>
            </a:lvl1pPr>
          </a:lstStyle>
          <a:p>
            <a:r>
              <a:rPr lang="en-US" dirty="0"/>
              <a:t>Presentation title</a:t>
            </a:r>
          </a:p>
        </p:txBody>
      </p:sp>
      <p:sp>
        <p:nvSpPr>
          <p:cNvPr id="3" name="Text Placeholder 2"/>
          <p:cNvSpPr>
            <a:spLocks noGrp="1"/>
          </p:cNvSpPr>
          <p:nvPr>
            <p:ph type="body" sz="quarter" idx="14" hasCustomPrompt="1"/>
          </p:nvPr>
        </p:nvSpPr>
        <p:spPr bwMode="auto">
          <a:xfrm>
            <a:off x="267685" y="3877276"/>
            <a:ext cx="6276530" cy="1793104"/>
          </a:xfrm>
        </p:spPr>
        <p:txBody>
          <a:bodyPr tIns="109728" bIns="109728">
            <a:noAutofit/>
          </a:bodyPr>
          <a:lstStyle>
            <a:lvl1pPr marL="0" indent="0">
              <a:spcBef>
                <a:spcPts val="0"/>
              </a:spcBef>
              <a:buNone/>
              <a:defRPr sz="3135">
                <a:gradFill>
                  <a:gsLst>
                    <a:gs pos="57576">
                      <a:srgbClr val="FFFFFF"/>
                    </a:gs>
                    <a:gs pos="35000">
                      <a:srgbClr val="FFFFFF"/>
                    </a:gs>
                  </a:gsLst>
                  <a:lin ang="5400000" scaled="0"/>
                </a:gradFill>
              </a:defRPr>
            </a:lvl1pPr>
          </a:lstStyle>
          <a:p>
            <a:pPr lvl="0"/>
            <a:r>
              <a:rPr lang="en-US" dirty="0"/>
              <a:t>Speaker Name</a:t>
            </a:r>
          </a:p>
        </p:txBody>
      </p:sp>
      <p:pic>
        <p:nvPicPr>
          <p:cNvPr id="14" name="Picture 13"/>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invGray">
          <a:xfrm>
            <a:off x="355512" y="6012791"/>
            <a:ext cx="910266" cy="488651"/>
          </a:xfrm>
          <a:prstGeom prst="rect">
            <a:avLst/>
          </a:prstGeom>
        </p:spPr>
      </p:pic>
    </p:spTree>
    <p:extLst>
      <p:ext uri="{BB962C8B-B14F-4D97-AF65-F5344CB8AC3E}">
        <p14:creationId xmlns:p14="http://schemas.microsoft.com/office/powerpoint/2010/main" val="1437727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291" b="1" spc="-98" baseline="0">
                <a:gradFill>
                  <a:gsLst>
                    <a:gs pos="100000">
                      <a:schemeClr val="tx2"/>
                    </a:gs>
                    <a:gs pos="0">
                      <a:schemeClr val="tx2"/>
                    </a:gs>
                  </a:gsLst>
                  <a:lin ang="5400000" scaled="0"/>
                </a:gradFill>
                <a:latin typeface="+mn-lt"/>
              </a:defRPr>
            </a:lvl1pPr>
          </a:lstStyle>
          <a:p>
            <a:r>
              <a:rPr lang="en-US" dirty="0"/>
              <a:t>Presentation title</a:t>
            </a:r>
          </a:p>
        </p:txBody>
      </p:sp>
      <p:sp>
        <p:nvSpPr>
          <p:cNvPr id="5" name="Text Placeholder 4"/>
          <p:cNvSpPr>
            <a:spLocks noGrp="1"/>
          </p:cNvSpPr>
          <p:nvPr>
            <p:ph type="body" sz="quarter" idx="12" hasCustomPrompt="1"/>
          </p:nvPr>
        </p:nvSpPr>
        <p:spPr>
          <a:xfrm>
            <a:off x="269303" y="3878574"/>
            <a:ext cx="7171337"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481330" y="6121376"/>
            <a:ext cx="1254995" cy="269134"/>
          </a:xfrm>
          <a:prstGeom prst="rect">
            <a:avLst/>
          </a:prstGeom>
        </p:spPr>
      </p:pic>
      <p:pic>
        <p:nvPicPr>
          <p:cNvPr id="2" name="Picture 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50568" y="6010448"/>
            <a:ext cx="914632" cy="490995"/>
          </a:xfrm>
          <a:prstGeom prst="rect">
            <a:avLst/>
          </a:prstGeom>
        </p:spPr>
      </p:pic>
    </p:spTree>
    <p:extLst>
      <p:ext uri="{BB962C8B-B14F-4D97-AF65-F5344CB8AC3E}">
        <p14:creationId xmlns:p14="http://schemas.microsoft.com/office/powerpoint/2010/main" val="12615229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8305005"/>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8341684"/>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1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016767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alphaModFix amt="75000"/>
            <a:extLst>
              <a:ext uri="{28A0092B-C50C-407E-A947-70E740481C1C}">
                <a14:useLocalDpi xmlns:a14="http://schemas.microsoft.com/office/drawing/2010/main"/>
              </a:ext>
            </a:extLst>
          </a:blip>
          <a:stretch>
            <a:fillRect/>
          </a:stretch>
        </p:blipFill>
        <p:spPr>
          <a:xfrm>
            <a:off x="3519" y="0"/>
            <a:ext cx="12184962" cy="6858000"/>
          </a:xfrm>
          <a:prstGeom prst="rect">
            <a:avLst/>
          </a:prstGeom>
          <a:blipFill dpi="0" rotWithShape="1">
            <a:blip r:embed="rId3">
              <a:alphaModFix amt="75000"/>
            </a:blip>
            <a:srcRect/>
            <a:stretch>
              <a:fillRect/>
            </a:stretch>
          </a:blipFill>
          <a:ln w="55000" cap="flat" cmpd="thickThin" algn="ctr">
            <a:noFill/>
            <a:prstDash val="solid"/>
            <a:headEnd type="none" w="med" len="med"/>
            <a:tailEnd type="none" w="med" len="med"/>
          </a:ln>
          <a:effectLst/>
        </p:spPr>
      </p:pic>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3547097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1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9481213"/>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881346"/>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420021"/>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8"/>
            <a:ext cx="5378548" cy="1946751"/>
          </a:xfrm>
        </p:spPr>
        <p:txBody>
          <a:bodyPr wrap="square">
            <a:spAutoFit/>
          </a:bodyPr>
          <a:lstStyle>
            <a:lvl1pPr marL="281538" indent="-281538">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9" indent="-177714">
              <a:defRPr/>
            </a:lvl4pPr>
            <a:lvl5pPr marL="1028197" indent="-16502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8"/>
            <a:ext cx="5378548" cy="1946751"/>
          </a:xfrm>
        </p:spPr>
        <p:txBody>
          <a:bodyPr wrap="square">
            <a:spAutoFit/>
          </a:bodyPr>
          <a:lstStyle>
            <a:lvl1pPr marL="281538" indent="-281538">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9" indent="-177714">
              <a:defRPr/>
            </a:lvl4pPr>
            <a:lvl5pPr marL="1028197" indent="-16502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9656324"/>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8"/>
            <a:ext cx="5378548" cy="1946751"/>
          </a:xfrm>
        </p:spPr>
        <p:txBody>
          <a:bodyPr wrap="square">
            <a:spAutoFit/>
          </a:bodyPr>
          <a:lstStyle>
            <a:lvl1pPr marL="281538" indent="-281538">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9" indent="-177714">
              <a:defRPr/>
            </a:lvl4pPr>
            <a:lvl5pPr marL="1028197" indent="-16502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8"/>
            <a:ext cx="5378548" cy="1946751"/>
          </a:xfrm>
        </p:spPr>
        <p:txBody>
          <a:bodyPr wrap="square">
            <a:spAutoFit/>
          </a:bodyPr>
          <a:lstStyle>
            <a:lvl1pPr marL="281538" indent="-281538">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9" indent="-177714">
              <a:defRPr/>
            </a:lvl4pPr>
            <a:lvl5pPr marL="1028197" indent="-16502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5101769"/>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54941900"/>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620" y="2"/>
            <a:ext cx="12193621" cy="6858001"/>
          </a:xfrm>
          <a:prstGeom prst="rect">
            <a:avLst/>
          </a:prstGeom>
        </p:spPr>
      </p:pic>
      <p:sp>
        <p:nvSpPr>
          <p:cNvPr id="6" name="Rectangle 5"/>
          <p:cNvSpPr/>
          <p:nvPr userDrawn="1"/>
        </p:nvSpPr>
        <p:spPr bwMode="auto">
          <a:xfrm>
            <a:off x="1" y="0"/>
            <a:ext cx="12192000" cy="6858000"/>
          </a:xfrm>
          <a:prstGeom prst="rect">
            <a:avLst/>
          </a:prstGeom>
          <a:solidFill>
            <a:srgbClr val="000000">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invGray">
          <a:xfrm>
            <a:off x="269241" y="1186358"/>
            <a:ext cx="9859116" cy="1158793"/>
          </a:xfrm>
          <a:noFill/>
        </p:spPr>
        <p:txBody>
          <a:bodyPr tIns="91440" bIns="91440" anchor="t" anchorCtr="0">
            <a:spAutoFit/>
          </a:bodyPr>
          <a:lstStyle>
            <a:lvl1pPr>
              <a:defRPr sz="7054" b="1" spc="-98" baseline="0">
                <a:gradFill>
                  <a:gsLst>
                    <a:gs pos="0">
                      <a:schemeClr val="tx1"/>
                    </a:gs>
                    <a:gs pos="100000">
                      <a:schemeClr val="tx1"/>
                    </a:gs>
                  </a:gsLst>
                  <a:lin ang="5400000" scaled="0"/>
                </a:gradFill>
                <a:latin typeface="+mn-lt"/>
              </a:defRPr>
            </a:lvl1pPr>
          </a:lstStyle>
          <a:p>
            <a:r>
              <a:rPr lang="en-US" dirty="0"/>
              <a:t>Demo title</a:t>
            </a:r>
          </a:p>
        </p:txBody>
      </p:sp>
      <p:sp>
        <p:nvSpPr>
          <p:cNvPr id="5" name="Text Placeholder 4"/>
          <p:cNvSpPr>
            <a:spLocks noGrp="1"/>
          </p:cNvSpPr>
          <p:nvPr>
            <p:ph type="body" sz="quarter" idx="12" hasCustomPrompt="1"/>
          </p:nvPr>
        </p:nvSpPr>
        <p:spPr bwMode="gray">
          <a:xfrm>
            <a:off x="269241" y="3877277"/>
            <a:ext cx="9860674" cy="724246"/>
          </a:xfrm>
          <a:noFill/>
        </p:spPr>
        <p:txBody>
          <a:bodyPr lIns="182880" tIns="146304" rIns="182880" bIns="146304">
            <a:sp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21782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9016"/>
            <a:ext cx="12192000" cy="6877017"/>
          </a:xfrm>
          <a:prstGeom prst="rect">
            <a:avLst/>
          </a:prstGeom>
        </p:spPr>
      </p:pic>
      <p:sp>
        <p:nvSpPr>
          <p:cNvPr id="6" name="Rectangle 5"/>
          <p:cNvSpPr/>
          <p:nvPr userDrawn="1"/>
        </p:nvSpPr>
        <p:spPr bwMode="auto">
          <a:xfrm>
            <a:off x="1" y="0"/>
            <a:ext cx="12192000" cy="6858000"/>
          </a:xfrm>
          <a:prstGeom prst="rect">
            <a:avLst/>
          </a:prstGeom>
          <a:solidFill>
            <a:srgbClr val="000000">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invGray">
          <a:xfrm>
            <a:off x="269241" y="2084174"/>
            <a:ext cx="9859116" cy="1158793"/>
          </a:xfrm>
          <a:noFill/>
        </p:spPr>
        <p:txBody>
          <a:bodyPr tIns="91440" bIns="91440" anchor="t" anchorCtr="0">
            <a:spAutoFit/>
          </a:bodyPr>
          <a:lstStyle>
            <a:lvl1pPr>
              <a:defRPr lang="en-US" sz="7054" b="1" kern="1200" cap="none" spc="-98" baseline="0" dirty="0">
                <a:ln w="3175">
                  <a:noFill/>
                </a:ln>
                <a:gradFill>
                  <a:gsLst>
                    <a:gs pos="0">
                      <a:schemeClr val="tx1"/>
                    </a:gs>
                    <a:gs pos="100000">
                      <a:schemeClr val="tx1"/>
                    </a:gs>
                  </a:gsLst>
                  <a:lin ang="5400000" scaled="0"/>
                </a:gradFill>
                <a:effectLst/>
                <a:latin typeface="+mn-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531015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158793"/>
          </a:xfrm>
          <a:noFill/>
        </p:spPr>
        <p:txBody>
          <a:bodyPr tIns="91440" bIns="91440" anchor="t" anchorCtr="0">
            <a:spAutoFit/>
          </a:bodyPr>
          <a:lstStyle>
            <a:lvl1pPr>
              <a:defRPr sz="7054" b="1" spc="-98" baseline="0">
                <a:gradFill>
                  <a:gsLst>
                    <a:gs pos="100000">
                      <a:schemeClr val="tx1"/>
                    </a:gs>
                    <a:gs pos="0">
                      <a:schemeClr val="tx1"/>
                    </a:gs>
                  </a:gsLst>
                  <a:lin ang="5400000" scaled="0"/>
                </a:gradFill>
                <a:latin typeface="+mn-lt"/>
              </a:defRPr>
            </a:lvl1pPr>
          </a:lstStyle>
          <a:p>
            <a:r>
              <a:rPr lang="en-US" dirty="0"/>
              <a:t>Section title</a:t>
            </a:r>
          </a:p>
        </p:txBody>
      </p:sp>
    </p:spTree>
    <p:extLst>
      <p:ext uri="{BB962C8B-B14F-4D97-AF65-F5344CB8AC3E}">
        <p14:creationId xmlns:p14="http://schemas.microsoft.com/office/powerpoint/2010/main" val="2173310420"/>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158793"/>
          </a:xfrm>
          <a:noFill/>
        </p:spPr>
        <p:txBody>
          <a:bodyPr tIns="91440" bIns="91440" anchor="t" anchorCtr="0">
            <a:spAutoFit/>
          </a:bodyPr>
          <a:lstStyle>
            <a:lvl1pPr>
              <a:defRPr sz="7054" b="1" spc="-98" baseline="0">
                <a:gradFill>
                  <a:gsLst>
                    <a:gs pos="100000">
                      <a:schemeClr val="tx1"/>
                    </a:gs>
                    <a:gs pos="0">
                      <a:schemeClr val="tx1"/>
                    </a:gs>
                  </a:gsLst>
                  <a:lin ang="5400000" scaled="0"/>
                </a:gradFill>
                <a:latin typeface="+mn-lt"/>
              </a:defRPr>
            </a:lvl1pPr>
          </a:lstStyle>
          <a:p>
            <a:r>
              <a:rPr lang="en-US" dirty="0"/>
              <a:t>Section title</a:t>
            </a:r>
          </a:p>
        </p:txBody>
      </p:sp>
    </p:spTree>
    <p:extLst>
      <p:ext uri="{BB962C8B-B14F-4D97-AF65-F5344CB8AC3E}">
        <p14:creationId xmlns:p14="http://schemas.microsoft.com/office/powerpoint/2010/main" val="3469031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72300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158793"/>
          </a:xfrm>
          <a:noFill/>
        </p:spPr>
        <p:txBody>
          <a:bodyPr tIns="91440" bIns="91440" anchor="t" anchorCtr="0">
            <a:spAutoFit/>
          </a:bodyPr>
          <a:lstStyle>
            <a:lvl1pPr>
              <a:defRPr sz="7054" b="1" spc="-98" baseline="0">
                <a:gradFill>
                  <a:gsLst>
                    <a:gs pos="100000">
                      <a:schemeClr val="tx1"/>
                    </a:gs>
                    <a:gs pos="0">
                      <a:schemeClr val="tx1"/>
                    </a:gs>
                  </a:gsLst>
                  <a:lin ang="5400000" scaled="0"/>
                </a:gradFill>
                <a:latin typeface="+mn-lt"/>
              </a:defRPr>
            </a:lvl1pPr>
          </a:lstStyle>
          <a:p>
            <a:r>
              <a:rPr lang="en-US" dirty="0"/>
              <a:t>Section title</a:t>
            </a:r>
          </a:p>
        </p:txBody>
      </p:sp>
    </p:spTree>
    <p:extLst>
      <p:ext uri="{BB962C8B-B14F-4D97-AF65-F5344CB8AC3E}">
        <p14:creationId xmlns:p14="http://schemas.microsoft.com/office/powerpoint/2010/main" val="4307888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158793"/>
          </a:xfrm>
          <a:noFill/>
        </p:spPr>
        <p:txBody>
          <a:bodyPr tIns="91440" bIns="91440" anchor="t" anchorCtr="0">
            <a:spAutoFit/>
          </a:bodyPr>
          <a:lstStyle>
            <a:lvl1pPr>
              <a:defRPr sz="7054" b="1" spc="-98" baseline="0">
                <a:gradFill>
                  <a:gsLst>
                    <a:gs pos="100000">
                      <a:schemeClr val="tx1"/>
                    </a:gs>
                    <a:gs pos="0">
                      <a:schemeClr val="tx1"/>
                    </a:gs>
                  </a:gsLst>
                  <a:lin ang="5400000" scaled="0"/>
                </a:gradFill>
                <a:latin typeface="+mn-lt"/>
              </a:defRPr>
            </a:lvl1pPr>
          </a:lstStyle>
          <a:p>
            <a:r>
              <a:rPr lang="en-US" dirty="0"/>
              <a:t>Section title</a:t>
            </a:r>
          </a:p>
        </p:txBody>
      </p:sp>
    </p:spTree>
    <p:extLst>
      <p:ext uri="{BB962C8B-B14F-4D97-AF65-F5344CB8AC3E}">
        <p14:creationId xmlns:p14="http://schemas.microsoft.com/office/powerpoint/2010/main" val="22136917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
            <a:ext cx="12192000" cy="6858002"/>
          </a:xfrm>
          <a:prstGeom prst="rect">
            <a:avLst/>
          </a:prstGeom>
        </p:spPr>
      </p:pic>
      <p:sp>
        <p:nvSpPr>
          <p:cNvPr id="5" name="Rectangle 4"/>
          <p:cNvSpPr/>
          <p:nvPr userDrawn="1"/>
        </p:nvSpPr>
        <p:spPr bwMode="auto">
          <a:xfrm>
            <a:off x="1" y="0"/>
            <a:ext cx="12192000" cy="6858000"/>
          </a:xfrm>
          <a:prstGeom prst="rect">
            <a:avLst/>
          </a:prstGeom>
          <a:solidFill>
            <a:srgbClr val="000000">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invGray">
          <a:xfrm>
            <a:off x="269239" y="2084174"/>
            <a:ext cx="11653523" cy="1158793"/>
          </a:xfrm>
          <a:noFill/>
        </p:spPr>
        <p:txBody>
          <a:bodyPr tIns="91440" bIns="91440" anchor="t" anchorCtr="0">
            <a:spAutoFit/>
          </a:bodyPr>
          <a:lstStyle>
            <a:lvl1pPr>
              <a:defRPr sz="7054" b="1" spc="-98" baseline="0">
                <a:gradFill>
                  <a:gsLst>
                    <a:gs pos="100000">
                      <a:schemeClr val="tx1"/>
                    </a:gs>
                    <a:gs pos="0">
                      <a:schemeClr val="tx1"/>
                    </a:gs>
                  </a:gsLst>
                  <a:lin ang="5400000" scaled="0"/>
                </a:gradFill>
                <a:latin typeface="+mn-lt"/>
              </a:defRPr>
            </a:lvl1pPr>
          </a:lstStyle>
          <a:p>
            <a:r>
              <a:rPr lang="en-US" dirty="0"/>
              <a:t>Section title</a:t>
            </a:r>
          </a:p>
        </p:txBody>
      </p:sp>
    </p:spTree>
    <p:extLst>
      <p:ext uri="{BB962C8B-B14F-4D97-AF65-F5344CB8AC3E}">
        <p14:creationId xmlns:p14="http://schemas.microsoft.com/office/powerpoint/2010/main" val="39136207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2"/>
            <a:ext cx="12192001" cy="6858001"/>
          </a:xfrm>
          <a:prstGeom prst="rect">
            <a:avLst/>
          </a:prstGeom>
        </p:spPr>
      </p:pic>
      <p:sp>
        <p:nvSpPr>
          <p:cNvPr id="7" name="Rectangle 6"/>
          <p:cNvSpPr/>
          <p:nvPr userDrawn="1"/>
        </p:nvSpPr>
        <p:spPr bwMode="auto">
          <a:xfrm>
            <a:off x="1" y="0"/>
            <a:ext cx="12192000" cy="6858000"/>
          </a:xfrm>
          <a:prstGeom prst="rect">
            <a:avLst/>
          </a:prstGeom>
          <a:solidFill>
            <a:srgbClr val="000000">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gray">
          <a:xfrm>
            <a:off x="269239" y="2084174"/>
            <a:ext cx="11653523" cy="1158793"/>
          </a:xfrm>
          <a:noFill/>
        </p:spPr>
        <p:txBody>
          <a:bodyPr tIns="91440" bIns="91440" anchor="t" anchorCtr="0">
            <a:spAutoFit/>
          </a:bodyPr>
          <a:lstStyle>
            <a:lvl1pPr>
              <a:defRPr sz="7054" b="1" spc="-98" baseline="0">
                <a:gradFill>
                  <a:gsLst>
                    <a:gs pos="100000">
                      <a:schemeClr val="tx1"/>
                    </a:gs>
                    <a:gs pos="0">
                      <a:schemeClr val="tx1"/>
                    </a:gs>
                  </a:gsLst>
                  <a:lin ang="5400000" scaled="0"/>
                </a:gradFill>
                <a:latin typeface="+mn-lt"/>
              </a:defRPr>
            </a:lvl1pPr>
          </a:lstStyle>
          <a:p>
            <a:r>
              <a:rPr lang="en-US" dirty="0"/>
              <a:t>Section title</a:t>
            </a:r>
          </a:p>
        </p:txBody>
      </p:sp>
    </p:spTree>
    <p:extLst>
      <p:ext uri="{BB962C8B-B14F-4D97-AF65-F5344CB8AC3E}">
        <p14:creationId xmlns:p14="http://schemas.microsoft.com/office/powerpoint/2010/main" val="4661634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51" y="3"/>
            <a:ext cx="12192000" cy="6857999"/>
          </a:xfrm>
          <a:prstGeom prst="rect">
            <a:avLst/>
          </a:prstGeom>
        </p:spPr>
      </p:pic>
      <p:sp>
        <p:nvSpPr>
          <p:cNvPr id="5" name="Rectangle 4"/>
          <p:cNvSpPr/>
          <p:nvPr userDrawn="1"/>
        </p:nvSpPr>
        <p:spPr bwMode="auto">
          <a:xfrm>
            <a:off x="1" y="0"/>
            <a:ext cx="12192000" cy="6858000"/>
          </a:xfrm>
          <a:prstGeom prst="rect">
            <a:avLst/>
          </a:prstGeom>
          <a:solidFill>
            <a:srgbClr val="000000">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gray">
          <a:xfrm>
            <a:off x="269239" y="2084174"/>
            <a:ext cx="11653523" cy="1158793"/>
          </a:xfrm>
          <a:noFill/>
        </p:spPr>
        <p:txBody>
          <a:bodyPr tIns="91440" bIns="91440" anchor="t" anchorCtr="0">
            <a:spAutoFit/>
          </a:bodyPr>
          <a:lstStyle>
            <a:lvl1pPr>
              <a:defRPr sz="7054" b="1" spc="-98" baseline="0">
                <a:gradFill>
                  <a:gsLst>
                    <a:gs pos="100000">
                      <a:schemeClr val="tx1"/>
                    </a:gs>
                    <a:gs pos="0">
                      <a:schemeClr val="tx1"/>
                    </a:gs>
                  </a:gsLst>
                  <a:lin ang="5400000" scaled="0"/>
                </a:gradFill>
                <a:latin typeface="+mn-lt"/>
              </a:defRPr>
            </a:lvl1pPr>
          </a:lstStyle>
          <a:p>
            <a:r>
              <a:rPr lang="en-US" dirty="0"/>
              <a:t>Section title</a:t>
            </a:r>
          </a:p>
        </p:txBody>
      </p:sp>
    </p:spTree>
    <p:extLst>
      <p:ext uri="{BB962C8B-B14F-4D97-AF65-F5344CB8AC3E}">
        <p14:creationId xmlns:p14="http://schemas.microsoft.com/office/powerpoint/2010/main" val="3463790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6" name="Rectangle 5"/>
          <p:cNvSpPr/>
          <p:nvPr userDrawn="1"/>
        </p:nvSpPr>
        <p:spPr bwMode="auto">
          <a:xfrm>
            <a:off x="1" y="0"/>
            <a:ext cx="12192000" cy="6858000"/>
          </a:xfrm>
          <a:prstGeom prst="rect">
            <a:avLst/>
          </a:prstGeom>
          <a:solidFill>
            <a:srgbClr val="000000">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gray">
          <a:xfrm>
            <a:off x="269239" y="2084174"/>
            <a:ext cx="11653523" cy="1158793"/>
          </a:xfrm>
          <a:noFill/>
        </p:spPr>
        <p:txBody>
          <a:bodyPr tIns="91440" bIns="91440" anchor="t" anchorCtr="0">
            <a:spAutoFit/>
          </a:bodyPr>
          <a:lstStyle>
            <a:lvl1pPr>
              <a:defRPr sz="7054" b="1" spc="-98" baseline="0">
                <a:gradFill>
                  <a:gsLst>
                    <a:gs pos="100000">
                      <a:schemeClr val="tx1"/>
                    </a:gs>
                    <a:gs pos="0">
                      <a:schemeClr val="tx1"/>
                    </a:gs>
                  </a:gsLst>
                  <a:lin ang="5400000" scaled="0"/>
                </a:gradFill>
                <a:latin typeface="+mn-lt"/>
              </a:defRPr>
            </a:lvl1pPr>
          </a:lstStyle>
          <a:p>
            <a:r>
              <a:rPr lang="en-US" dirty="0"/>
              <a:t>Section title</a:t>
            </a:r>
          </a:p>
        </p:txBody>
      </p:sp>
    </p:spTree>
    <p:extLst>
      <p:ext uri="{BB962C8B-B14F-4D97-AF65-F5344CB8AC3E}">
        <p14:creationId xmlns:p14="http://schemas.microsoft.com/office/powerpoint/2010/main" val="16801744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cstate="email">
              <a:extLst>
                <a:ext uri="{28A0092B-C50C-407E-A947-70E740481C1C}">
                  <a14:useLocalDpi xmlns:a14="http://schemas.microsoft.com/office/drawing/2010/main"/>
                </a:ext>
              </a:extLst>
            </a:blip>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982482557"/>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7606639"/>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30621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96725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727075" y="1535919"/>
            <a:ext cx="7477989" cy="633507"/>
          </a:xfrm>
          <a:noFill/>
        </p:spPr>
        <p:txBody>
          <a:bodyPr vert="horz" wrap="square" lIns="0" tIns="0" rIns="0" bIns="0" rtlCol="0" anchor="t" anchorCtr="0">
            <a:spAutoFit/>
          </a:bodyPr>
          <a:lstStyle>
            <a:lvl1pPr>
              <a:lnSpc>
                <a:spcPct val="90000"/>
              </a:lnSpc>
              <a:defRPr lang="en-US" sz="3600" spc="-147" dirty="0">
                <a:solidFill>
                  <a:schemeClr val="tx1"/>
                </a:solidFill>
              </a:defRPr>
            </a:lvl1pPr>
          </a:lstStyle>
          <a:p>
            <a:pPr marL="0" lvl="0">
              <a:lnSpc>
                <a:spcPts val="5490"/>
              </a:lnSpc>
            </a:pPr>
            <a:r>
              <a:rPr lang="en-US"/>
              <a:t>Section title</a:t>
            </a:r>
          </a:p>
        </p:txBody>
      </p:sp>
      <p:sp>
        <p:nvSpPr>
          <p:cNvPr id="4" name="Rectangle 3">
            <a:extLst>
              <a:ext uri="{FF2B5EF4-FFF2-40B4-BE49-F238E27FC236}">
                <a16:creationId xmlns:a16="http://schemas.microsoft.com/office/drawing/2014/main" id="{98825247-7734-4E73-A6A5-8EA0DF84288E}"/>
              </a:ext>
            </a:extLst>
          </p:cNvPr>
          <p:cNvSpPr/>
          <p:nvPr userDrawn="1"/>
        </p:nvSpPr>
        <p:spPr bwMode="auto">
          <a:xfrm>
            <a:off x="0" y="989140"/>
            <a:ext cx="5880681" cy="351287"/>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C08329B4-AF23-4FE8-9F29-4C805F15D5B8}"/>
              </a:ext>
            </a:extLst>
          </p:cNvPr>
          <p:cNvSpPr>
            <a:spLocks noGrp="1"/>
          </p:cNvSpPr>
          <p:nvPr>
            <p:ph type="body" sz="quarter" idx="10" hasCustomPrompt="1"/>
          </p:nvPr>
        </p:nvSpPr>
        <p:spPr>
          <a:xfrm>
            <a:off x="727075" y="1064225"/>
            <a:ext cx="5022169" cy="249299"/>
          </a:xfrm>
        </p:spPr>
        <p:txBody>
          <a:bodyPr anchor="ctr"/>
          <a:lstStyle>
            <a:lvl1pPr>
              <a:defRPr kumimoji="0" lang="en-US" sz="1800" b="0" i="0" u="none" strike="noStrike" kern="1200" cap="none" spc="-50" normalizeH="0" baseline="0" dirty="0">
                <a:ln>
                  <a:noFill/>
                </a:ln>
                <a:solidFill>
                  <a:schemeClr val="bg2"/>
                </a:solidFill>
                <a:effectLst/>
                <a:uLnTx/>
                <a:uFillTx/>
                <a:latin typeface="Segoe UI Semibold"/>
                <a:ea typeface="+mn-ea"/>
                <a:cs typeface="+mn-cs"/>
              </a:defRPr>
            </a:lvl1pPr>
          </a:lstStyle>
          <a:p>
            <a:pPr lvl="0"/>
            <a:r>
              <a:rPr lang="en-US"/>
              <a:t>EDIT MASTER TEXT STYLES</a:t>
            </a:r>
          </a:p>
        </p:txBody>
      </p:sp>
      <p:sp>
        <p:nvSpPr>
          <p:cNvPr id="9" name="Text Placeholder 8">
            <a:extLst>
              <a:ext uri="{FF2B5EF4-FFF2-40B4-BE49-F238E27FC236}">
                <a16:creationId xmlns:a16="http://schemas.microsoft.com/office/drawing/2014/main" id="{233FF77E-0444-4D07-9356-49FD7BAE822A}"/>
              </a:ext>
            </a:extLst>
          </p:cNvPr>
          <p:cNvSpPr>
            <a:spLocks noGrp="1"/>
          </p:cNvSpPr>
          <p:nvPr>
            <p:ph type="body" sz="quarter" idx="11"/>
          </p:nvPr>
        </p:nvSpPr>
        <p:spPr>
          <a:xfrm>
            <a:off x="727075" y="2169426"/>
            <a:ext cx="3227388" cy="2123173"/>
          </a:xfrm>
        </p:spPr>
        <p:txBody>
          <a:bodyPr/>
          <a:lstStyle>
            <a:lvl1pPr>
              <a:defRPr kumimoji="0" lang="en-US" sz="1800" b="0" i="0" u="none" strike="noStrike" kern="1200" cap="none" spc="0" normalizeH="0" baseline="0" dirty="0" smtClean="0">
                <a:ln w="3175">
                  <a:noFill/>
                </a:ln>
                <a:solidFill>
                  <a:schemeClr val="tx1"/>
                </a:solidFill>
                <a:effectLst/>
                <a:uLnTx/>
                <a:uFillTx/>
                <a:latin typeface="Segoe UI Semibold"/>
                <a:ea typeface="+mn-ea"/>
                <a:cs typeface="Segoe UI" pitchFamily="34" charset="0"/>
              </a:defRPr>
            </a:lvl1pPr>
          </a:lstStyle>
          <a:p>
            <a:pPr marL="0" marR="0" lvl="0" indent="0" algn="l" defTabSz="914367" rtl="0" eaLnBrk="1" fontAlgn="auto" latinLnBrk="0" hangingPunct="1">
              <a:lnSpc>
                <a:spcPct val="150000"/>
              </a:lnSpc>
              <a:spcBef>
                <a:spcPct val="0"/>
              </a:spcBef>
              <a:spcAft>
                <a:spcPts val="0"/>
              </a:spcAft>
              <a:buClrTx/>
              <a:buSzTx/>
              <a:buFontTx/>
              <a:buNone/>
              <a:tabLst/>
              <a:defRPr/>
            </a:pPr>
            <a:r>
              <a:rPr lang="en-US"/>
              <a:t>Edit Master text styles</a:t>
            </a:r>
          </a:p>
        </p:txBody>
      </p:sp>
    </p:spTree>
    <p:extLst>
      <p:ext uri="{BB962C8B-B14F-4D97-AF65-F5344CB8AC3E}">
        <p14:creationId xmlns:p14="http://schemas.microsoft.com/office/powerpoint/2010/main" val="856909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19334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652"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507842"/>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1618"/>
            <a:ext cx="11653522" cy="395317"/>
          </a:xfrm>
          <a:prstGeom prst="rect">
            <a:avLst/>
          </a:prstGeom>
          <a:noFill/>
          <a:ln w="12700">
            <a:noFill/>
            <a:miter lim="800000"/>
            <a:headEnd type="none" w="sm" len="sm"/>
            <a:tailEnd type="none" w="sm" len="sm"/>
          </a:ln>
          <a:effectLst/>
        </p:spPr>
        <p:txBody>
          <a:bodyPr vert="horz" wrap="square" lIns="179212" tIns="143371" rIns="179212" bIns="143371" numCol="1" anchor="t" anchorCtr="0" compatLnSpc="1">
            <a:prstTxWarp prst="textNoShape">
              <a:avLst/>
            </a:prstTxWarp>
            <a:spAutoFit/>
          </a:bodyPr>
          <a:lstStyle/>
          <a:p>
            <a:pPr defTabSz="913475"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0204" y="3083653"/>
            <a:ext cx="3227129" cy="692057"/>
          </a:xfrm>
          <a:prstGeom prst="rect">
            <a:avLst/>
          </a:prstGeom>
        </p:spPr>
      </p:pic>
    </p:spTree>
    <p:extLst>
      <p:ext uri="{BB962C8B-B14F-4D97-AF65-F5344CB8AC3E}">
        <p14:creationId xmlns:p14="http://schemas.microsoft.com/office/powerpoint/2010/main" val="2785148333"/>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1618"/>
            <a:ext cx="11653522" cy="395317"/>
          </a:xfrm>
          <a:prstGeom prst="rect">
            <a:avLst/>
          </a:prstGeom>
          <a:noFill/>
          <a:ln w="12700">
            <a:noFill/>
            <a:miter lim="800000"/>
            <a:headEnd type="none" w="sm" len="sm"/>
            <a:tailEnd type="none" w="sm" len="sm"/>
          </a:ln>
          <a:effectLst/>
        </p:spPr>
        <p:txBody>
          <a:bodyPr vert="horz" wrap="square" lIns="179212" tIns="143371" rIns="179212" bIns="143371" numCol="1" anchor="t" anchorCtr="0" compatLnSpc="1">
            <a:prstTxWarp prst="textNoShape">
              <a:avLst/>
            </a:prstTxWarp>
            <a:spAutoFit/>
          </a:bodyPr>
          <a:lstStyle/>
          <a:p>
            <a:pPr defTabSz="913475"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6" y="3083652"/>
            <a:ext cx="3227129" cy="692059"/>
          </a:xfrm>
          <a:prstGeom prst="rect">
            <a:avLst/>
          </a:prstGeom>
        </p:spPr>
      </p:pic>
      <p:pic>
        <p:nvPicPr>
          <p:cNvPr id="3" name="Picture 2" hidden="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36208" y="2394244"/>
            <a:ext cx="4605934" cy="2064706"/>
          </a:xfrm>
          <a:prstGeom prst="rect">
            <a:avLst/>
          </a:prstGeom>
        </p:spPr>
      </p:pic>
    </p:spTree>
    <p:extLst>
      <p:ext uri="{BB962C8B-B14F-4D97-AF65-F5344CB8AC3E}">
        <p14:creationId xmlns:p14="http://schemas.microsoft.com/office/powerpoint/2010/main" val="2420253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651" indent="-284651">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5" indent="-275317">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5" indent="-284651">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044085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6344462"/>
            <a:ext cx="12192000" cy="513539"/>
          </a:xfrm>
          <a:prstGeom prst="rect">
            <a:avLst/>
          </a:prstGeom>
        </p:spPr>
      </p:pic>
    </p:spTree>
    <p:extLst>
      <p:ext uri="{BB962C8B-B14F-4D97-AF65-F5344CB8AC3E}">
        <p14:creationId xmlns:p14="http://schemas.microsoft.com/office/powerpoint/2010/main" val="3665904462"/>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Back Cover">
    <p:bg>
      <p:bgPr>
        <a:solidFill>
          <a:schemeClr val="tx2"/>
        </a:solidFill>
        <a:effectLst/>
      </p:bgPr>
    </p:bg>
    <p:spTree>
      <p:nvGrpSpPr>
        <p:cNvPr id="1" name=""/>
        <p:cNvGrpSpPr/>
        <p:nvPr/>
      </p:nvGrpSpPr>
      <p:grpSpPr>
        <a:xfrm>
          <a:off x="0" y="0"/>
          <a:ext cx="0" cy="0"/>
          <a:chOff x="0" y="0"/>
          <a:chExt cx="0" cy="0"/>
        </a:xfrm>
      </p:grpSpPr>
      <p:sp>
        <p:nvSpPr>
          <p:cNvPr id="2" name="TextBox 1"/>
          <p:cNvSpPr txBox="1"/>
          <p:nvPr userDrawn="1"/>
        </p:nvSpPr>
        <p:spPr>
          <a:xfrm>
            <a:off x="309646" y="5726479"/>
            <a:ext cx="3876034" cy="738664"/>
          </a:xfrm>
          <a:prstGeom prst="rect">
            <a:avLst/>
          </a:prstGeom>
          <a:noFill/>
        </p:spPr>
        <p:txBody>
          <a:bodyPr wrap="square" lIns="0" tIns="0" rIns="0" bIns="0" rtlCol="0" anchor="b" anchorCtr="0">
            <a:noAutofit/>
          </a:bodyPr>
          <a:lstStyle/>
          <a:p>
            <a:r>
              <a:rPr lang="en-US" sz="800" dirty="0">
                <a:solidFill>
                  <a:schemeClr val="bg1"/>
                </a:solidFill>
                <a:latin typeface="Segoe UI"/>
                <a:cs typeface="Segoe UI"/>
              </a:rPr>
              <a:t>© 2016 Microsoft Corporation. All rights reserved. Microsoft, Windows, and other product names are or may be registered trademarks and/or trademarks in the U.S. and/or other countries.</a:t>
            </a:r>
          </a:p>
          <a:p>
            <a:endParaRPr lang="en-US" sz="800" dirty="0">
              <a:solidFill>
                <a:schemeClr val="bg1"/>
              </a:solidFill>
              <a:latin typeface="Segoe UI"/>
              <a:cs typeface="Segoe UI"/>
            </a:endParaRPr>
          </a:p>
          <a:p>
            <a:r>
              <a:rPr lang="en-US" sz="800" dirty="0">
                <a:solidFill>
                  <a:schemeClr val="bg1"/>
                </a:solidFill>
                <a:latin typeface="Segoe UI"/>
                <a:cs typeface="Segoe UI"/>
              </a:rPr>
              <a:t>The information herein is for informational purposes only and represents</a:t>
            </a:r>
            <a:r>
              <a:rPr lang="en-US" sz="800" baseline="0" dirty="0">
                <a:solidFill>
                  <a:schemeClr val="bg1"/>
                </a:solidFill>
                <a:latin typeface="Segoe UI"/>
                <a:cs typeface="Segoe UI"/>
              </a:rPr>
              <a:t> </a:t>
            </a:r>
            <a:r>
              <a:rPr lang="en-US" sz="800" dirty="0">
                <a:solidFill>
                  <a:schemeClr val="bg1"/>
                </a:solidFill>
                <a:latin typeface="Segoe UI"/>
                <a:cs typeface="Segoe UI"/>
              </a:rPr>
              <a:t>the current view of Microsoft Corporation as of the date of this presentation.</a:t>
            </a:r>
          </a:p>
        </p:txBody>
      </p:sp>
      <p:sp>
        <p:nvSpPr>
          <p:cNvPr id="6" name="TextBox 5"/>
          <p:cNvSpPr txBox="1"/>
          <p:nvPr userDrawn="1"/>
        </p:nvSpPr>
        <p:spPr>
          <a:xfrm>
            <a:off x="4454397" y="5726482"/>
            <a:ext cx="3876034" cy="854833"/>
          </a:xfrm>
          <a:prstGeom prst="rect">
            <a:avLst/>
          </a:prstGeom>
          <a:noFill/>
        </p:spPr>
        <p:txBody>
          <a:bodyPr wrap="square" lIns="0" tIns="0" rIns="0" bIns="0" rtlCol="0" anchor="t" anchorCtr="0">
            <a:noAutofit/>
          </a:bodyPr>
          <a:lstStyle/>
          <a:p>
            <a:r>
              <a:rPr lang="en-US" sz="800" dirty="0">
                <a:solidFill>
                  <a:schemeClr val="bg1"/>
                </a:solidFill>
                <a:latin typeface="Segoe UI"/>
                <a:cs typeface="Segoe UI"/>
              </a:rPr>
              <a:t>Because Microsoft must respond to changing market conditions, it should not </a:t>
            </a:r>
            <a:br>
              <a:rPr lang="en-US" sz="800" dirty="0">
                <a:solidFill>
                  <a:schemeClr val="bg1"/>
                </a:solidFill>
                <a:latin typeface="Segoe UI"/>
                <a:cs typeface="Segoe UI"/>
              </a:rPr>
            </a:br>
            <a:r>
              <a:rPr lang="en-US" sz="800" dirty="0">
                <a:solidFill>
                  <a:schemeClr val="bg1"/>
                </a:solidFill>
                <a:latin typeface="Segoe UI"/>
                <a:cs typeface="Segoe UI"/>
              </a:rPr>
              <a:t>be interpreted as a commitment on the part of Microsoft, and Microsoft cannot guarantee the accuracy of any information provided after the date</a:t>
            </a:r>
            <a:br>
              <a:rPr lang="en-US" sz="800" dirty="0">
                <a:solidFill>
                  <a:schemeClr val="bg1"/>
                </a:solidFill>
                <a:latin typeface="Segoe UI"/>
                <a:cs typeface="Segoe UI"/>
              </a:rPr>
            </a:br>
            <a:r>
              <a:rPr lang="en-US" sz="800" dirty="0">
                <a:solidFill>
                  <a:schemeClr val="bg1"/>
                </a:solidFill>
                <a:latin typeface="Segoe UI"/>
                <a:cs typeface="Segoe UI"/>
              </a:rPr>
              <a:t>of this presentation.</a:t>
            </a:r>
          </a:p>
          <a:p>
            <a:endParaRPr lang="en-US" sz="800" dirty="0">
              <a:solidFill>
                <a:schemeClr val="bg1"/>
              </a:solidFill>
              <a:latin typeface="Segoe UI"/>
              <a:cs typeface="Segoe UI"/>
            </a:endParaRPr>
          </a:p>
          <a:p>
            <a:r>
              <a:rPr lang="en-US" sz="800" dirty="0">
                <a:solidFill>
                  <a:schemeClr val="bg1"/>
                </a:solidFill>
                <a:latin typeface="Segoe UI"/>
                <a:cs typeface="Segoe UI"/>
              </a:rPr>
              <a:t>Microsoft MAKES NO WARRANTIES–EXPRESS, IMPLIED, OR STATUTORY–</a:t>
            </a:r>
            <a:br>
              <a:rPr lang="en-US" sz="800" dirty="0">
                <a:solidFill>
                  <a:schemeClr val="bg1"/>
                </a:solidFill>
                <a:latin typeface="Segoe UI"/>
                <a:cs typeface="Segoe UI"/>
              </a:rPr>
            </a:br>
            <a:r>
              <a:rPr lang="en-US" sz="800" dirty="0">
                <a:solidFill>
                  <a:schemeClr val="bg1"/>
                </a:solidFill>
                <a:latin typeface="Segoe UI"/>
                <a:cs typeface="Segoe UI"/>
              </a:rPr>
              <a:t>REGARDING THEI NFORMATION IN THIS PRESENTATION. </a:t>
            </a:r>
          </a:p>
        </p:txBody>
      </p:sp>
      <p:pic>
        <p:nvPicPr>
          <p:cNvPr id="8" name="Picture 7" descr="Bing_General_White.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3"/>
            <a:ext cx="2972574" cy="1593835"/>
          </a:xfrm>
          <a:prstGeom prst="rect">
            <a:avLst/>
          </a:prstGeom>
        </p:spPr>
      </p:pic>
      <p:pic>
        <p:nvPicPr>
          <p:cNvPr id="9" name="Picture 8" descr="MSFT_logo_rgb.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57211" y="6063605"/>
            <a:ext cx="1829276" cy="672820"/>
          </a:xfrm>
          <a:prstGeom prst="rect">
            <a:avLst/>
          </a:prstGeom>
        </p:spPr>
      </p:pic>
    </p:spTree>
    <p:extLst>
      <p:ext uri="{BB962C8B-B14F-4D97-AF65-F5344CB8AC3E}">
        <p14:creationId xmlns:p14="http://schemas.microsoft.com/office/powerpoint/2010/main" val="3579333892"/>
      </p:ext>
    </p:extLst>
  </p:cSld>
  <p:clrMapOvr>
    <a:overrideClrMapping bg1="lt1" tx1="dk1" bg2="lt2" tx2="dk2" accent1="accent1" accent2="accent2" accent3="accent3" accent4="accent4" accent5="accent5" accent6="accent6" hlink="hlink" folHlink="folHlink"/>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264112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t="7803" b="7803"/>
          <a:stretch/>
        </p:blipFill>
        <p:spPr>
          <a:xfrm>
            <a:off x="-1" y="0"/>
            <a:ext cx="12190271" cy="6858000"/>
          </a:xfrm>
          <a:prstGeom prst="rect">
            <a:avLst/>
          </a:prstGeom>
        </p:spPr>
      </p:pic>
      <p:sp>
        <p:nvSpPr>
          <p:cNvPr id="12" name="Rectangle 11"/>
          <p:cNvSpPr/>
          <p:nvPr userDrawn="1"/>
        </p:nvSpPr>
        <p:spPr bwMode="auto">
          <a:xfrm>
            <a:off x="267682" y="2084171"/>
            <a:ext cx="6274974" cy="3586208"/>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5"/>
            <a:ext cx="6276530" cy="656077"/>
          </a:xfrm>
          <a:noFill/>
        </p:spPr>
        <p:txBody>
          <a:bodyPr wrap="square" lIns="164592" tIns="109728" rIns="164592" bIns="109728">
            <a:spAutoFit/>
          </a:bodyPr>
          <a:lstStyle>
            <a:lvl1pPr marL="0" indent="0">
              <a:spcBef>
                <a:spcPts val="0"/>
              </a:spcBef>
              <a:buNone/>
              <a:defRPr sz="3137">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115960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655180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590547090"/>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l="43746" t="7803" b="7803"/>
          <a:stretch/>
        </p:blipFill>
        <p:spPr>
          <a:xfrm>
            <a:off x="5332731" y="0"/>
            <a:ext cx="6857539" cy="6858000"/>
          </a:xfrm>
          <a:prstGeom prst="rect">
            <a:avLst/>
          </a:prstGeom>
        </p:spPr>
      </p:pic>
    </p:spTree>
    <p:extLst>
      <p:ext uri="{BB962C8B-B14F-4D97-AF65-F5344CB8AC3E}">
        <p14:creationId xmlns:p14="http://schemas.microsoft.com/office/powerpoint/2010/main" val="1230959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9309952"/>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708684"/>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231228032"/>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735190507"/>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5343270"/>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5247388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6500076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48354834"/>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033670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0484657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2" spc="-98" baseline="0">
                <a:solidFill>
                  <a:schemeClr val="tx1"/>
                </a:solidFill>
              </a:defRPr>
            </a:lvl1pPr>
          </a:lstStyle>
          <a:p>
            <a:r>
              <a:rPr lang="en-US"/>
              <a:t>Event name</a:t>
            </a:r>
          </a:p>
        </p:txBody>
      </p:sp>
      <p:sp>
        <p:nvSpPr>
          <p:cNvPr id="5" name="Text Placeholder 4"/>
          <p:cNvSpPr>
            <a:spLocks noGrp="1"/>
          </p:cNvSpPr>
          <p:nvPr>
            <p:ph type="body" sz="quarter" idx="12" hasCustomPrompt="1"/>
          </p:nvPr>
        </p:nvSpPr>
        <p:spPr>
          <a:xfrm>
            <a:off x="269304" y="2980727"/>
            <a:ext cx="8964186" cy="715931"/>
          </a:xfrm>
          <a:noFill/>
        </p:spPr>
        <p:txBody>
          <a:bodyPr lIns="164592" tIns="109728" rIns="164592" bIns="109728">
            <a:noAutofit/>
          </a:bodyPr>
          <a:lstStyle>
            <a:lvl1pPr marL="0" indent="0">
              <a:spcBef>
                <a:spcPts val="0"/>
              </a:spcBef>
              <a:buNone/>
              <a:defRPr sz="3135" spc="0" baseline="0">
                <a:solidFill>
                  <a:schemeClr val="tx1"/>
                </a:soli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8"/>
            <a:ext cx="8964248" cy="452654"/>
          </a:xfrm>
        </p:spPr>
        <p:txBody>
          <a:bodyPr/>
          <a:lstStyle>
            <a:lvl1pPr marL="0" indent="0">
              <a:buNone/>
              <a:defRPr lang="en-US" sz="1961" kern="1200" spc="0" baseline="0" dirty="0" smtClean="0">
                <a:solidFill>
                  <a:schemeClr val="tx1"/>
                </a:soli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8" y="6087742"/>
            <a:ext cx="1424426" cy="304828"/>
          </a:xfrm>
          <a:prstGeom prst="rect">
            <a:avLst/>
          </a:prstGeom>
        </p:spPr>
      </p:pic>
    </p:spTree>
    <p:extLst>
      <p:ext uri="{BB962C8B-B14F-4D97-AF65-F5344CB8AC3E}">
        <p14:creationId xmlns:p14="http://schemas.microsoft.com/office/powerpoint/2010/main" val="17247906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578781946"/>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8310802"/>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4529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7224830"/>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5415772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145657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9725"/>
            <a:ext cx="10515600" cy="1325563"/>
          </a:xfrm>
        </p:spPr>
        <p:txBody>
          <a:bodyPr anchor="t">
            <a:normAutofit/>
          </a:bodyPr>
          <a:lstStyle>
            <a:lvl1pPr>
              <a:defRPr sz="3600" cap="all" baseline="0">
                <a:solidFill>
                  <a:srgbClr val="AE9E46"/>
                </a:solidFill>
                <a:latin typeface="DINSchrift" pitchFamily="50" charset="0"/>
              </a:defRPr>
            </a:lvl1pPr>
          </a:lstStyle>
          <a:p>
            <a:r>
              <a:rPr lang="en-US"/>
              <a:t>Click to edit Master title style</a:t>
            </a:r>
            <a:br>
              <a:rPr lang="en-US"/>
            </a:br>
            <a:endParaRPr lang="en-GB"/>
          </a:p>
        </p:txBody>
      </p:sp>
      <p:sp>
        <p:nvSpPr>
          <p:cNvPr id="6" name="Slide Number Placeholder 2"/>
          <p:cNvSpPr>
            <a:spLocks noGrp="1"/>
          </p:cNvSpPr>
          <p:nvPr>
            <p:ph type="sldNum" sz="quarter" idx="10"/>
          </p:nvPr>
        </p:nvSpPr>
        <p:spPr>
          <a:xfrm>
            <a:off x="9004301" y="6261101"/>
            <a:ext cx="2743200" cy="365125"/>
          </a:xfrm>
        </p:spPr>
        <p:txBody>
          <a:bodyPr/>
          <a:lstStyle>
            <a:lvl1pPr>
              <a:defRPr>
                <a:solidFill>
                  <a:srgbClr val="AE9E46"/>
                </a:solidFill>
              </a:defRPr>
            </a:lvl1pPr>
          </a:lstStyle>
          <a:p>
            <a:r>
              <a:rPr lang="en-GB"/>
              <a:t>Compass Group + Microsoft   </a:t>
            </a:r>
            <a:fld id="{18C4E22F-6971-4AAD-9897-A362DBA69B0D}" type="slidenum">
              <a:rPr lang="en-GB" b="1" smtClean="0"/>
              <a:pPr/>
              <a:t>‹#›</a:t>
            </a:fld>
            <a:endParaRPr lang="en-GB" b="1"/>
          </a:p>
        </p:txBody>
      </p:sp>
    </p:spTree>
    <p:extLst>
      <p:ext uri="{BB962C8B-B14F-4D97-AF65-F5344CB8AC3E}">
        <p14:creationId xmlns:p14="http://schemas.microsoft.com/office/powerpoint/2010/main" val="3827244986"/>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8795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9575294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80" y="6431006"/>
            <a:ext cx="931345"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427774639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950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0123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33316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884180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682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88162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9522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0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604075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254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867368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860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1632" y="6111775"/>
            <a:ext cx="1423303" cy="304828"/>
          </a:xfrm>
          <a:prstGeom prst="rect">
            <a:avLst/>
          </a:prstGeom>
        </p:spPr>
      </p:pic>
    </p:spTree>
    <p:extLst>
      <p:ext uri="{BB962C8B-B14F-4D97-AF65-F5344CB8AC3E}">
        <p14:creationId xmlns:p14="http://schemas.microsoft.com/office/powerpoint/2010/main" val="4059901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651821"/>
          </a:xfrm>
        </p:spPr>
        <p:txBody>
          <a:bodyPr wrap="square" lIns="164592" tIns="109728" rIns="164592" bIns="109728">
            <a:spAutoFit/>
          </a:bodyPr>
          <a:lstStyle>
            <a:lvl1pPr marL="0" indent="0">
              <a:spcBef>
                <a:spcPts val="0"/>
              </a:spcBef>
              <a:buNone/>
              <a:defRPr sz="3137">
                <a:solidFill>
                  <a:schemeClr val="tx1"/>
                </a:solidFill>
                <a:latin typeface="+mn-lt"/>
              </a:defRPr>
            </a:lvl1pPr>
          </a:lstStyle>
          <a:p>
            <a:pPr lvl="0"/>
            <a:r>
              <a:rPr lang="en-US"/>
              <a:t>Speaker name</a:t>
            </a:r>
          </a:p>
        </p:txBody>
      </p:sp>
      <p:pic>
        <p:nvPicPr>
          <p:cNvPr id="17" name="MS logo gray - EM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1632" y="6111775"/>
            <a:ext cx="1423303" cy="304828"/>
          </a:xfrm>
          <a:prstGeom prst="rect">
            <a:avLst/>
          </a:prstGeom>
        </p:spPr>
      </p:pic>
    </p:spTree>
    <p:extLst>
      <p:ext uri="{BB962C8B-B14F-4D97-AF65-F5344CB8AC3E}">
        <p14:creationId xmlns:p14="http://schemas.microsoft.com/office/powerpoint/2010/main" val="2772840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with photo and til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FE9F41-A39A-463B-86DC-24DEA46BC13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64" y="0"/>
            <a:ext cx="12190271" cy="6858000"/>
          </a:xfrm>
          <a:prstGeom prst="rect">
            <a:avLst/>
          </a:prstGeom>
        </p:spPr>
      </p:pic>
      <p:sp>
        <p:nvSpPr>
          <p:cNvPr id="10" name="Rectangle 9"/>
          <p:cNvSpPr/>
          <p:nvPr userDrawn="1"/>
        </p:nvSpPr>
        <p:spPr bwMode="auto">
          <a:xfrm>
            <a:off x="1" y="0"/>
            <a:ext cx="8205112" cy="6858000"/>
          </a:xfrm>
          <a:prstGeom prst="rect">
            <a:avLst/>
          </a:prstGeom>
          <a:gradFill flip="none" rotWithShape="1">
            <a:gsLst>
              <a:gs pos="22000">
                <a:srgbClr val="000000">
                  <a:alpha val="49000"/>
                </a:srgbClr>
              </a:gs>
              <a:gs pos="89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648455"/>
            <a:ext cx="6274911" cy="1793104"/>
          </a:xfrm>
          <a:noFill/>
        </p:spPr>
        <p:txBody>
          <a:bodyPr lIns="146304" tIns="91440" rIns="146304" bIns="91440" anchor="t" anchorCtr="0"/>
          <a:lstStyle>
            <a:lvl1pPr>
              <a:defRPr sz="4705"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4773828"/>
            <a:ext cx="6276530" cy="543185"/>
          </a:xfrm>
        </p:spPr>
        <p:txBody>
          <a:bodyPr wrap="square" lIns="164592" tIns="109728" rIns="164592" bIns="109728">
            <a:spAutoFit/>
          </a:bodyPr>
          <a:lstStyle>
            <a:lvl1pPr marL="0" indent="0">
              <a:spcBef>
                <a:spcPts val="0"/>
              </a:spcBef>
              <a:buNone/>
              <a:defRPr sz="2353">
                <a:solidFill>
                  <a:schemeClr val="bg1"/>
                </a:solidFill>
                <a:latin typeface="+mn-lt"/>
              </a:defRPr>
            </a:lvl1pPr>
          </a:lstStyle>
          <a:p>
            <a:pPr lvl="0"/>
            <a:r>
              <a:rPr lang="en-US"/>
              <a:t>Speaker name</a:t>
            </a:r>
          </a:p>
        </p:txBody>
      </p:sp>
      <p:pic>
        <p:nvPicPr>
          <p:cNvPr id="8" name="MS logo white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1632" y="6111775"/>
            <a:ext cx="1423303" cy="304828"/>
          </a:xfrm>
          <a:prstGeom prst="rect">
            <a:avLst/>
          </a:prstGeom>
        </p:spPr>
      </p:pic>
    </p:spTree>
    <p:extLst>
      <p:ext uri="{BB962C8B-B14F-4D97-AF65-F5344CB8AC3E}">
        <p14:creationId xmlns:p14="http://schemas.microsoft.com/office/powerpoint/2010/main" val="354931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with photo and til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73E2C8-2E29-4072-B66C-45FEF7A95FB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64" y="0"/>
            <a:ext cx="12190271" cy="6858000"/>
          </a:xfrm>
          <a:prstGeom prst="rect">
            <a:avLst/>
          </a:prstGeom>
        </p:spPr>
      </p:pic>
      <p:sp>
        <p:nvSpPr>
          <p:cNvPr id="10" name="Rectangle 9"/>
          <p:cNvSpPr/>
          <p:nvPr userDrawn="1"/>
        </p:nvSpPr>
        <p:spPr bwMode="auto">
          <a:xfrm>
            <a:off x="2" y="0"/>
            <a:ext cx="6912430" cy="6858000"/>
          </a:xfrm>
          <a:prstGeom prst="rect">
            <a:avLst/>
          </a:prstGeom>
          <a:gradFill flip="none" rotWithShape="1">
            <a:gsLst>
              <a:gs pos="22000">
                <a:srgbClr val="000000">
                  <a:alpha val="47000"/>
                </a:srgbClr>
              </a:gs>
              <a:gs pos="89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648455"/>
            <a:ext cx="6274911" cy="1793104"/>
          </a:xfrm>
          <a:noFill/>
        </p:spPr>
        <p:txBody>
          <a:bodyPr lIns="146304" tIns="91440" rIns="146304" bIns="91440" anchor="t" anchorCtr="0"/>
          <a:lstStyle>
            <a:lvl1pPr>
              <a:defRPr sz="4705"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4773828"/>
            <a:ext cx="6276530" cy="543185"/>
          </a:xfrm>
        </p:spPr>
        <p:txBody>
          <a:bodyPr wrap="square" lIns="164592" tIns="109728" rIns="164592" bIns="109728">
            <a:spAutoFit/>
          </a:bodyPr>
          <a:lstStyle>
            <a:lvl1pPr marL="0" indent="0">
              <a:spcBef>
                <a:spcPts val="0"/>
              </a:spcBef>
              <a:buNone/>
              <a:defRPr sz="2353">
                <a:solidFill>
                  <a:schemeClr val="bg1"/>
                </a:solidFill>
                <a:latin typeface="+mn-lt"/>
              </a:defRPr>
            </a:lvl1pPr>
          </a:lstStyle>
          <a:p>
            <a:pPr lvl="0"/>
            <a:r>
              <a:rPr lang="en-US"/>
              <a:t>Speaker name</a:t>
            </a:r>
          </a:p>
        </p:txBody>
      </p:sp>
      <p:pic>
        <p:nvPicPr>
          <p:cNvPr id="8" name="MS logo white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1632" y="6111775"/>
            <a:ext cx="1423303" cy="304828"/>
          </a:xfrm>
          <a:prstGeom prst="rect">
            <a:avLst/>
          </a:prstGeom>
        </p:spPr>
      </p:pic>
    </p:spTree>
    <p:extLst>
      <p:ext uri="{BB962C8B-B14F-4D97-AF65-F5344CB8AC3E}">
        <p14:creationId xmlns:p14="http://schemas.microsoft.com/office/powerpoint/2010/main" val="1015517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Title with photo and til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76FE84F-F9C0-4A5C-87B9-886F42F5EB93}"/>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1" y="-1"/>
            <a:ext cx="12192000" cy="6858001"/>
          </a:xfrm>
          <a:prstGeom prst="rect">
            <a:avLst/>
          </a:prstGeom>
        </p:spPr>
      </p:pic>
      <p:sp>
        <p:nvSpPr>
          <p:cNvPr id="6" name="Rectangle 5">
            <a:extLst>
              <a:ext uri="{FF2B5EF4-FFF2-40B4-BE49-F238E27FC236}">
                <a16:creationId xmlns:a16="http://schemas.microsoft.com/office/drawing/2014/main" id="{8628F4D0-D08E-493B-9C54-C42ECB8CFC63}"/>
              </a:ext>
            </a:extLst>
          </p:cNvPr>
          <p:cNvSpPr/>
          <p:nvPr userDrawn="1"/>
        </p:nvSpPr>
        <p:spPr bwMode="auto">
          <a:xfrm>
            <a:off x="0" y="0"/>
            <a:ext cx="12192000" cy="6858000"/>
          </a:xfrm>
          <a:prstGeom prst="rect">
            <a:avLst/>
          </a:prstGeom>
          <a:gradFill>
            <a:gsLst>
              <a:gs pos="32000">
                <a:schemeClr val="bg1">
                  <a:lumMod val="50000"/>
                  <a:alpha val="63000"/>
                </a:schemeClr>
              </a:gs>
              <a:gs pos="100000">
                <a:schemeClr val="tx1">
                  <a:alpha val="0"/>
                </a:schemeClr>
              </a:gs>
            </a:gsLst>
            <a:lin ang="0" scaled="0"/>
          </a:gradFill>
        </p:spPr>
        <p:txBody>
          <a:bodyPr vert="horz" wrap="square" lIns="627408" tIns="717038" rIns="134445" bIns="1075558" rtlCol="0" anchor="t" anchorCtr="0">
            <a:noAutofit/>
          </a:bodyPr>
          <a:lstStyle/>
          <a:p>
            <a:pPr lvl="0">
              <a:lnSpc>
                <a:spcPct val="90000"/>
              </a:lnSpc>
              <a:spcBef>
                <a:spcPct val="0"/>
              </a:spcBef>
            </a:pPr>
            <a:endParaRPr lang="en-US" sz="5996" spc="-100" err="1">
              <a:ln w="3175">
                <a:noFill/>
              </a:ln>
              <a:solidFill>
                <a:srgbClr val="FFFFFF"/>
              </a:solidFill>
              <a:latin typeface="Segoe UI Light"/>
              <a:cs typeface="Segoe UI" pitchFamily="34" charset="0"/>
            </a:endParaRPr>
          </a:p>
        </p:txBody>
      </p:sp>
      <p:graphicFrame>
        <p:nvGraphicFramePr>
          <p:cNvPr id="2" name="Object 1" hidden="1">
            <a:extLst>
              <a:ext uri="{FF2B5EF4-FFF2-40B4-BE49-F238E27FC236}">
                <a16:creationId xmlns:a16="http://schemas.microsoft.com/office/drawing/2014/main" id="{C272618F-75D9-496B-BDF0-1167E830F434}"/>
              </a:ext>
            </a:extLst>
          </p:cNvPr>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6" name="think-cell Slide" r:id="rId5" imgW="378" imgH="379" progId="TCLayout.ActiveDocument.1">
                  <p:embed/>
                </p:oleObj>
              </mc:Choice>
              <mc:Fallback>
                <p:oleObj name="think-cell Slide" r:id="rId5" imgW="378" imgH="379" progId="TCLayout.ActiveDocument.1">
                  <p:embed/>
                  <p:pic>
                    <p:nvPicPr>
                      <p:cNvPr id="2" name="Object 1" hidden="1">
                        <a:extLst>
                          <a:ext uri="{FF2B5EF4-FFF2-40B4-BE49-F238E27FC236}">
                            <a16:creationId xmlns:a16="http://schemas.microsoft.com/office/drawing/2014/main" id="{C272618F-75D9-496B-BDF0-1167E830F434}"/>
                          </a:ext>
                        </a:extLst>
                      </p:cNvPr>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9" name="Title 1"/>
          <p:cNvSpPr>
            <a:spLocks noGrp="1"/>
          </p:cNvSpPr>
          <p:nvPr>
            <p:ph type="title" hasCustomPrompt="1"/>
          </p:nvPr>
        </p:nvSpPr>
        <p:spPr bwMode="auto">
          <a:xfrm>
            <a:off x="269303" y="2648455"/>
            <a:ext cx="6274911" cy="1793104"/>
          </a:xfrm>
          <a:noFill/>
        </p:spPr>
        <p:txBody>
          <a:bodyPr lIns="146304" tIns="91440" rIns="146304" bIns="91440" anchor="t" anchorCtr="0"/>
          <a:lstStyle>
            <a:lvl1pPr>
              <a:defRPr sz="4705"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4773828"/>
            <a:ext cx="6276530" cy="543185"/>
          </a:xfrm>
        </p:spPr>
        <p:txBody>
          <a:bodyPr wrap="square" lIns="164592" tIns="109728" rIns="164592" bIns="109728">
            <a:spAutoFit/>
          </a:bodyPr>
          <a:lstStyle>
            <a:lvl1pPr marL="0" indent="0">
              <a:spcBef>
                <a:spcPts val="0"/>
              </a:spcBef>
              <a:buNone/>
              <a:defRPr sz="2353">
                <a:solidFill>
                  <a:schemeClr val="tx1"/>
                </a:solidFill>
                <a:latin typeface="+mn-lt"/>
              </a:defRPr>
            </a:lvl1pPr>
          </a:lstStyle>
          <a:p>
            <a:pPr lvl="0"/>
            <a:r>
              <a:rPr lang="en-US"/>
              <a:t>Speaker name</a:t>
            </a:r>
          </a:p>
        </p:txBody>
      </p:sp>
      <p:pic>
        <p:nvPicPr>
          <p:cNvPr id="8" name="MS logo white - EMF"/>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bwMode="black">
          <a:xfrm>
            <a:off x="451634" y="6111775"/>
            <a:ext cx="1423303" cy="304828"/>
          </a:xfrm>
          <a:prstGeom prst="rect">
            <a:avLst/>
          </a:prstGeom>
        </p:spPr>
      </p:pic>
    </p:spTree>
    <p:extLst>
      <p:ext uri="{BB962C8B-B14F-4D97-AF65-F5344CB8AC3E}">
        <p14:creationId xmlns:p14="http://schemas.microsoft.com/office/powerpoint/2010/main" val="1493621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Title with photo and til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15B53B3-A500-4259-9EF2-B5F4A6E75783}"/>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l="181" b="15850"/>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051509EC-CF9C-9747-835D-778F73946761}"/>
              </a:ext>
            </a:extLst>
          </p:cNvPr>
          <p:cNvSpPr/>
          <p:nvPr userDrawn="1"/>
        </p:nvSpPr>
        <p:spPr bwMode="auto">
          <a:xfrm>
            <a:off x="1" y="0"/>
            <a:ext cx="11914980" cy="6858000"/>
          </a:xfrm>
          <a:prstGeom prst="rect">
            <a:avLst/>
          </a:prstGeom>
          <a:gradFill>
            <a:gsLst>
              <a:gs pos="32000">
                <a:schemeClr val="accent2">
                  <a:alpha val="66000"/>
                </a:schemeClr>
              </a:gs>
              <a:gs pos="100000">
                <a:schemeClr val="tx1">
                  <a:alpha val="0"/>
                </a:schemeClr>
              </a:gs>
            </a:gsLst>
            <a:lin ang="0" scaled="0"/>
          </a:gradFill>
        </p:spPr>
        <p:txBody>
          <a:bodyPr vert="horz" wrap="square" lIns="627408" tIns="717038" rIns="134445" bIns="1075558" rtlCol="0" anchor="t" anchorCtr="0">
            <a:noAutofit/>
          </a:bodyPr>
          <a:lstStyle/>
          <a:p>
            <a:pPr lvl="0">
              <a:lnSpc>
                <a:spcPct val="90000"/>
              </a:lnSpc>
              <a:spcBef>
                <a:spcPct val="0"/>
              </a:spcBef>
            </a:pPr>
            <a:endParaRPr lang="en-US" sz="5996" spc="-100" err="1">
              <a:ln w="3175">
                <a:noFill/>
              </a:ln>
              <a:solidFill>
                <a:srgbClr val="FFFFFF"/>
              </a:solidFill>
              <a:latin typeface="Segoe UI Light"/>
              <a:cs typeface="Segoe UI" pitchFamily="34" charset="0"/>
            </a:endParaRPr>
          </a:p>
        </p:txBody>
      </p:sp>
      <p:graphicFrame>
        <p:nvGraphicFramePr>
          <p:cNvPr id="2" name="Object 1" hidden="1">
            <a:extLst>
              <a:ext uri="{FF2B5EF4-FFF2-40B4-BE49-F238E27FC236}">
                <a16:creationId xmlns:a16="http://schemas.microsoft.com/office/drawing/2014/main" id="{C272618F-75D9-496B-BDF0-1167E830F434}"/>
              </a:ext>
            </a:extLst>
          </p:cNvPr>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0" name="think-cell Slide" r:id="rId5" imgW="378" imgH="379" progId="TCLayout.ActiveDocument.1">
                  <p:embed/>
                </p:oleObj>
              </mc:Choice>
              <mc:Fallback>
                <p:oleObj name="think-cell Slide" r:id="rId5" imgW="378" imgH="379" progId="TCLayout.ActiveDocument.1">
                  <p:embed/>
                  <p:pic>
                    <p:nvPicPr>
                      <p:cNvPr id="2" name="Object 1" hidden="1">
                        <a:extLst>
                          <a:ext uri="{FF2B5EF4-FFF2-40B4-BE49-F238E27FC236}">
                            <a16:creationId xmlns:a16="http://schemas.microsoft.com/office/drawing/2014/main" id="{C272618F-75D9-496B-BDF0-1167E830F434}"/>
                          </a:ext>
                        </a:extLst>
                      </p:cNvPr>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9" name="Title 1"/>
          <p:cNvSpPr>
            <a:spLocks noGrp="1"/>
          </p:cNvSpPr>
          <p:nvPr>
            <p:ph type="title" hasCustomPrompt="1"/>
          </p:nvPr>
        </p:nvSpPr>
        <p:spPr bwMode="auto">
          <a:xfrm>
            <a:off x="269303" y="2648455"/>
            <a:ext cx="6274911" cy="1793104"/>
          </a:xfrm>
          <a:noFill/>
        </p:spPr>
        <p:txBody>
          <a:bodyPr lIns="146304" tIns="91440" rIns="146304" bIns="91440" anchor="t" anchorCtr="0"/>
          <a:lstStyle>
            <a:lvl1pPr>
              <a:defRPr sz="4705"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4773828"/>
            <a:ext cx="6276530" cy="543185"/>
          </a:xfrm>
        </p:spPr>
        <p:txBody>
          <a:bodyPr wrap="square" lIns="164592" tIns="109728" rIns="164592" bIns="109728">
            <a:spAutoFit/>
          </a:bodyPr>
          <a:lstStyle>
            <a:lvl1pPr marL="0" indent="0">
              <a:spcBef>
                <a:spcPts val="0"/>
              </a:spcBef>
              <a:buNone/>
              <a:defRPr sz="2353">
                <a:solidFill>
                  <a:schemeClr val="tx1"/>
                </a:solidFill>
                <a:latin typeface="+mn-lt"/>
              </a:defRPr>
            </a:lvl1pPr>
          </a:lstStyle>
          <a:p>
            <a:pPr lvl="0"/>
            <a:r>
              <a:rPr lang="en-US"/>
              <a:t>Speaker name</a:t>
            </a:r>
          </a:p>
        </p:txBody>
      </p:sp>
      <p:pic>
        <p:nvPicPr>
          <p:cNvPr id="8" name="MS logo white - EMF"/>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bwMode="black">
          <a:xfrm>
            <a:off x="451634" y="6111775"/>
            <a:ext cx="1423303" cy="304828"/>
          </a:xfrm>
          <a:prstGeom prst="rect">
            <a:avLst/>
          </a:prstGeom>
        </p:spPr>
      </p:pic>
    </p:spTree>
    <p:extLst>
      <p:ext uri="{BB962C8B-B14F-4D97-AF65-F5344CB8AC3E}">
        <p14:creationId xmlns:p14="http://schemas.microsoft.com/office/powerpoint/2010/main" val="3348549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1632" y="6111775"/>
            <a:ext cx="1423303" cy="304828"/>
          </a:xfrm>
          <a:prstGeom prst="rect">
            <a:avLst/>
          </a:prstGeom>
        </p:spPr>
      </p:pic>
    </p:spTree>
    <p:extLst>
      <p:ext uri="{BB962C8B-B14F-4D97-AF65-F5344CB8AC3E}">
        <p14:creationId xmlns:p14="http://schemas.microsoft.com/office/powerpoint/2010/main" val="411633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8" name="MS logo white - EM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1632" y="6111775"/>
            <a:ext cx="1423303" cy="304828"/>
          </a:xfrm>
          <a:prstGeom prst="rect">
            <a:avLst/>
          </a:prstGeom>
        </p:spPr>
      </p:pic>
      <p:pic>
        <p:nvPicPr>
          <p:cNvPr id="2" name="Picture 1">
            <a:extLst>
              <a:ext uri="{FF2B5EF4-FFF2-40B4-BE49-F238E27FC236}">
                <a16:creationId xmlns:a16="http://schemas.microsoft.com/office/drawing/2014/main" id="{05C1E944-ED65-45EE-9E5F-898CC5FE95D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34973" y="0"/>
            <a:ext cx="6857027" cy="6858000"/>
          </a:xfrm>
          <a:prstGeom prst="rect">
            <a:avLst/>
          </a:prstGeom>
        </p:spPr>
      </p:pic>
    </p:spTree>
    <p:extLst>
      <p:ext uri="{BB962C8B-B14F-4D97-AF65-F5344CB8AC3E}">
        <p14:creationId xmlns:p14="http://schemas.microsoft.com/office/powerpoint/2010/main" val="5024681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7709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1605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3526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467279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67738669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87027020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91069"/>
            <a:ext cx="4795873" cy="1484704"/>
          </a:xfrm>
        </p:spPr>
        <p:txBody>
          <a:bodyPr wrap="square" anchor="t">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pic>
        <p:nvPicPr>
          <p:cNvPr id="3" name="Picture 2">
            <a:extLst>
              <a:ext uri="{FF2B5EF4-FFF2-40B4-BE49-F238E27FC236}">
                <a16:creationId xmlns:a16="http://schemas.microsoft.com/office/drawing/2014/main" id="{251711FF-E44A-4E3A-870A-640719FC505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34973" y="0"/>
            <a:ext cx="6857027" cy="6858000"/>
          </a:xfrm>
          <a:prstGeom prst="rect">
            <a:avLst/>
          </a:prstGeom>
        </p:spPr>
      </p:pic>
    </p:spTree>
    <p:extLst>
      <p:ext uri="{BB962C8B-B14F-4D97-AF65-F5344CB8AC3E}">
        <p14:creationId xmlns:p14="http://schemas.microsoft.com/office/powerpoint/2010/main" val="1245384358"/>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726684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3688675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0040844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Vide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6" name="Picture Placeholder 5"/>
          <p:cNvSpPr>
            <a:spLocks noGrp="1"/>
          </p:cNvSpPr>
          <p:nvPr>
            <p:ph type="pic" sz="quarter" idx="11" hasCustomPrompt="1"/>
          </p:nvPr>
        </p:nvSpPr>
        <p:spPr>
          <a:xfrm>
            <a:off x="0" y="-1"/>
            <a:ext cx="12192000" cy="6858001"/>
          </a:xfrm>
        </p:spPr>
        <p:txBody>
          <a:bodyPr>
            <a:noAutofit/>
          </a:bodyPr>
          <a:lstStyle>
            <a:lvl1pPr marL="0" indent="0">
              <a:buNone/>
              <a:defRPr>
                <a:solidFill>
                  <a:schemeClr val="bg1"/>
                </a:solidFill>
              </a:defRPr>
            </a:lvl1pPr>
          </a:lstStyle>
          <a:p>
            <a:r>
              <a:rPr lang="en-US"/>
              <a:t>Click icon to add picture then send to back.</a:t>
            </a:r>
          </a:p>
        </p:txBody>
      </p:sp>
      <p:sp>
        <p:nvSpPr>
          <p:cNvPr id="15" name="Text Placeholder 14"/>
          <p:cNvSpPr>
            <a:spLocks noGrp="1"/>
          </p:cNvSpPr>
          <p:nvPr>
            <p:ph type="body" sz="quarter" idx="12" hasCustomPrompt="1"/>
          </p:nvPr>
        </p:nvSpPr>
        <p:spPr>
          <a:xfrm>
            <a:off x="4722813" y="2095671"/>
            <a:ext cx="2743200" cy="914400"/>
          </a:xfrm>
        </p:spPr>
        <p:txBody>
          <a:bodyPr>
            <a:normAutofit/>
          </a:bodyPr>
          <a:lstStyle>
            <a:lvl1pPr marL="0" marR="0" indent="0" algn="ctr" defTabSz="914225" rtl="0" eaLnBrk="1" fontAlgn="auto" latinLnBrk="0" hangingPunct="1">
              <a:lnSpc>
                <a:spcPct val="100000"/>
              </a:lnSpc>
              <a:spcBef>
                <a:spcPts val="0"/>
              </a:spcBef>
              <a:spcAft>
                <a:spcPts val="0"/>
              </a:spcAft>
              <a:buClrTx/>
              <a:buSzTx/>
              <a:buFont typeface="Wingdings" pitchFamily="2" charset="2"/>
              <a:buNone/>
              <a:tabLst/>
              <a:defRPr lang="en-US" sz="5998"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225"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479553825"/>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3320050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49265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solidFill>
                  <a:schemeClr val="tx1"/>
                </a:solidFill>
              </a:defRPr>
            </a:lvl1pPr>
          </a:lstStyle>
          <a:p>
            <a:r>
              <a:rPr lang="en-US"/>
              <a:t>Section title</a:t>
            </a:r>
          </a:p>
        </p:txBody>
      </p:sp>
    </p:spTree>
    <p:extLst>
      <p:ext uri="{BB962C8B-B14F-4D97-AF65-F5344CB8AC3E}">
        <p14:creationId xmlns:p14="http://schemas.microsoft.com/office/powerpoint/2010/main" val="16488930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32343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724610"/>
          </a:xfrm>
        </p:spPr>
        <p:txBody>
          <a:bodyPr/>
          <a:lstStyle>
            <a:lvl1pPr marL="0" indent="0">
              <a:buNone/>
              <a:defRPr sz="3235">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1pPr>
            <a:lvl2pPr marL="339726"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2pPr>
            <a:lvl3pPr marL="573090"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3pPr>
            <a:lvl4pPr marL="798516"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4pPr>
            <a:lvl5pPr marL="1030292"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190969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losing logo slide 1">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082075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losing logo slide 2">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1632" y="3302732"/>
            <a:ext cx="1423303" cy="304828"/>
          </a:xfrm>
          <a:prstGeom prst="rect">
            <a:avLst/>
          </a:prstGeom>
        </p:spPr>
      </p:pic>
    </p:spTree>
    <p:extLst>
      <p:ext uri="{BB962C8B-B14F-4D97-AF65-F5344CB8AC3E}">
        <p14:creationId xmlns:p14="http://schemas.microsoft.com/office/powerpoint/2010/main" val="30105285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1922270"/>
          </a:xfrm>
          <a:prstGeom prst="rect">
            <a:avLst/>
          </a:prstGeom>
        </p:spPr>
        <p:txBody>
          <a:bodyPr/>
          <a:lstStyle>
            <a:lvl1pPr marL="0" indent="0">
              <a:buClr>
                <a:schemeClr val="tx1"/>
              </a:buClr>
              <a:buSzPct val="90000"/>
              <a:buFont typeface="Arial" pitchFamily="34" charset="0"/>
              <a:buNone/>
              <a:defRPr sz="2745" b="0" i="0">
                <a:gradFill>
                  <a:gsLst>
                    <a:gs pos="1250">
                      <a:schemeClr val="tx1"/>
                    </a:gs>
                    <a:gs pos="100000">
                      <a:schemeClr val="tx1"/>
                    </a:gs>
                  </a:gsLst>
                  <a:lin ang="5400000" scaled="0"/>
                </a:gradFill>
                <a:latin typeface="+mn-lt"/>
                <a:ea typeface="Segoe UI" pitchFamily="34" charset="0"/>
                <a:cs typeface="Segoe UI" pitchFamily="34" charset="0"/>
              </a:defRPr>
            </a:lvl1pPr>
            <a:lvl2pPr marL="284789" indent="0">
              <a:buClr>
                <a:schemeClr val="tx1"/>
              </a:buClr>
              <a:buSzPct val="90000"/>
              <a:buFont typeface="Arial" pitchFamily="34" charset="0"/>
              <a:buNone/>
              <a:defRPr sz="2353" b="0" i="0">
                <a:gradFill>
                  <a:gsLst>
                    <a:gs pos="1250">
                      <a:schemeClr val="tx1"/>
                    </a:gs>
                    <a:gs pos="100000">
                      <a:schemeClr val="tx1"/>
                    </a:gs>
                  </a:gsLst>
                  <a:lin ang="5400000" scaled="0"/>
                </a:gradFill>
                <a:latin typeface="+mn-lt"/>
                <a:ea typeface="Segoe UI" pitchFamily="34" charset="0"/>
                <a:cs typeface="Segoe UI" pitchFamily="34" charset="0"/>
              </a:defRPr>
            </a:lvl2pPr>
            <a:lvl3pPr marL="560241" indent="0">
              <a:buClr>
                <a:schemeClr val="tx1"/>
              </a:buClr>
              <a:buSzPct val="90000"/>
              <a:buFont typeface="Arial" pitchFamily="34" charset="0"/>
              <a:buNone/>
              <a:defRPr sz="1961" b="0" i="0">
                <a:gradFill>
                  <a:gsLst>
                    <a:gs pos="1250">
                      <a:schemeClr val="tx1"/>
                    </a:gs>
                    <a:gs pos="100000">
                      <a:schemeClr val="tx1"/>
                    </a:gs>
                  </a:gsLst>
                  <a:lin ang="5400000" scaled="0"/>
                </a:gradFill>
                <a:latin typeface="+mn-lt"/>
                <a:ea typeface="Segoe UI" pitchFamily="34" charset="0"/>
                <a:cs typeface="Segoe UI" pitchFamily="34" charset="0"/>
              </a:defRPr>
            </a:lvl3pPr>
            <a:lvl4pPr marL="845031" indent="0">
              <a:buClr>
                <a:schemeClr val="tx1"/>
              </a:buClr>
              <a:buSzPct val="90000"/>
              <a:buFont typeface="Arial" pitchFamily="34" charset="0"/>
              <a:buNone/>
              <a:defRPr sz="1765" b="0" i="0">
                <a:gradFill>
                  <a:gsLst>
                    <a:gs pos="1250">
                      <a:schemeClr val="tx1"/>
                    </a:gs>
                    <a:gs pos="100000">
                      <a:schemeClr val="tx1"/>
                    </a:gs>
                  </a:gsLst>
                  <a:lin ang="5400000" scaled="0"/>
                </a:gradFill>
                <a:latin typeface="+mn-lt"/>
                <a:ea typeface="Segoe UI" pitchFamily="34" charset="0"/>
                <a:cs typeface="Segoe UI" pitchFamily="34" charset="0"/>
              </a:defRPr>
            </a:lvl4pPr>
            <a:lvl5pPr marL="1069128" indent="0">
              <a:buClr>
                <a:schemeClr val="tx1"/>
              </a:buClr>
              <a:buSzPct val="90000"/>
              <a:buFont typeface="Arial" pitchFamily="34" charset="0"/>
              <a:buNone/>
              <a:defRPr sz="1568" b="0" i="0">
                <a:gradFill>
                  <a:gsLst>
                    <a:gs pos="1250">
                      <a:schemeClr val="tx1"/>
                    </a:gs>
                    <a:gs pos="100000">
                      <a:schemeClr val="tx1"/>
                    </a:gs>
                  </a:gsLst>
                  <a:lin ang="5400000" scaled="0"/>
                </a:gradFill>
                <a:latin typeface="+mn-lt"/>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i="0">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9315395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92" y="1592"/>
          <a:ext cx="1587" cy="1587"/>
        </p:xfrm>
        <a:graphic>
          <a:graphicData uri="http://schemas.openxmlformats.org/presentationml/2006/ole">
            <mc:AlternateContent xmlns:mc="http://schemas.openxmlformats.org/markup-compatibility/2006">
              <mc:Choice xmlns:v="urn:schemas-microsoft-com:vml" Requires="v">
                <p:oleObj spid="_x0000_s3074" name="think-cell Slide" r:id="rId4" imgW="425" imgH="426" progId="TCLayout.ActiveDocument.1">
                  <p:embed/>
                </p:oleObj>
              </mc:Choice>
              <mc:Fallback>
                <p:oleObj name="think-cell Slide" r:id="rId4" imgW="425" imgH="426" progId="TCLayout.ActiveDocument.1">
                  <p:embed/>
                  <p:pic>
                    <p:nvPicPr>
                      <p:cNvPr id="3" name="Object 2" hidden="1"/>
                      <p:cNvPicPr/>
                      <p:nvPr/>
                    </p:nvPicPr>
                    <p:blipFill>
                      <a:blip r:embed="rId5"/>
                      <a:stretch>
                        <a:fillRect/>
                      </a:stretch>
                    </p:blipFill>
                    <p:spPr>
                      <a:xfrm>
                        <a:off x="1592" y="1592"/>
                        <a:ext cx="1587" cy="1587"/>
                      </a:xfrm>
                      <a:prstGeom prst="rect">
                        <a:avLst/>
                      </a:prstGeom>
                    </p:spPr>
                  </p:pic>
                </p:oleObj>
              </mc:Fallback>
            </mc:AlternateContent>
          </a:graphicData>
        </a:graphic>
      </p:graphicFrame>
      <p:sp>
        <p:nvSpPr>
          <p:cNvPr id="2" name="Title 1"/>
          <p:cNvSpPr>
            <a:spLocks noGrp="1"/>
          </p:cNvSpPr>
          <p:nvPr>
            <p:ph type="title"/>
          </p:nvPr>
        </p:nvSpPr>
        <p:spPr>
          <a:xfrm>
            <a:off x="335280" y="599440"/>
            <a:ext cx="11551920" cy="812800"/>
          </a:xfrm>
          <a:prstGeom prst="rect">
            <a:avLst/>
          </a:prstGeom>
        </p:spPr>
        <p:txBody>
          <a:bodyPr lIns="90980" tIns="45491" rIns="90980" bIns="45491"/>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03665753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19251" y="228602"/>
            <a:ext cx="11151917" cy="543034"/>
          </a:xfrm>
          <a:prstGeom prst="rect">
            <a:avLst/>
          </a:prstGeom>
        </p:spPr>
        <p:txBody>
          <a:bodyPr vert="horz" wrap="square" lIns="0" tIns="0" rIns="0" bIns="0" rtlCol="0" anchor="t">
            <a:spAutoFit/>
          </a:body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034010" y="6185678"/>
            <a:ext cx="1920568" cy="706469"/>
          </a:xfrm>
          <a:prstGeom prst="rect">
            <a:avLst/>
          </a:prstGeom>
        </p:spPr>
      </p:pic>
    </p:spTree>
    <p:extLst>
      <p:ext uri="{BB962C8B-B14F-4D97-AF65-F5344CB8AC3E}">
        <p14:creationId xmlns:p14="http://schemas.microsoft.com/office/powerpoint/2010/main" val="1632358653"/>
      </p:ext>
    </p:extLst>
  </p:cSld>
  <p:clrMapOvr>
    <a:masterClrMapping/>
  </p:clrMapOvr>
  <p:transition spd="med">
    <p:push dir="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blank">
  <p:cSld name="4_Blank">
    <p:spTree>
      <p:nvGrpSpPr>
        <p:cNvPr id="1" name=""/>
        <p:cNvGrpSpPr/>
        <p:nvPr/>
      </p:nvGrpSpPr>
      <p:grpSpPr>
        <a:xfrm>
          <a:off x="0" y="0"/>
          <a:ext cx="0" cy="0"/>
          <a:chOff x="0" y="0"/>
          <a:chExt cx="0" cy="0"/>
        </a:xfrm>
      </p:grpSpPr>
      <p:grpSp>
        <p:nvGrpSpPr>
          <p:cNvPr id="3" name="Group 2"/>
          <p:cNvGrpSpPr/>
          <p:nvPr userDrawn="1"/>
        </p:nvGrpSpPr>
        <p:grpSpPr>
          <a:xfrm>
            <a:off x="-147425" y="1"/>
            <a:ext cx="12172051" cy="6244389"/>
            <a:chOff x="-147425" y="0"/>
            <a:chExt cx="12172051" cy="6244389"/>
          </a:xfrm>
        </p:grpSpPr>
        <p:sp>
          <p:nvSpPr>
            <p:cNvPr id="12" name="Freeform 831"/>
            <p:cNvSpPr/>
            <p:nvPr/>
          </p:nvSpPr>
          <p:spPr>
            <a:xfrm rot="18900000">
              <a:off x="-22310" y="3486468"/>
              <a:ext cx="389008" cy="1409248"/>
            </a:xfrm>
            <a:custGeom>
              <a:avLst/>
              <a:gdLst>
                <a:gd name="connsiteX0" fmla="*/ 565150 w 565150"/>
                <a:gd name="connsiteY0" fmla="*/ 0 h 2044700"/>
                <a:gd name="connsiteX1" fmla="*/ 63500 w 565150"/>
                <a:gd name="connsiteY1" fmla="*/ 533400 h 2044700"/>
                <a:gd name="connsiteX2" fmla="*/ 63500 w 565150"/>
                <a:gd name="connsiteY2" fmla="*/ 1511300 h 2044700"/>
                <a:gd name="connsiteX3" fmla="*/ 317500 w 565150"/>
                <a:gd name="connsiteY3" fmla="*/ 1765300 h 2044700"/>
                <a:gd name="connsiteX4" fmla="*/ 317500 w 565150"/>
                <a:gd name="connsiteY4" fmla="*/ 1803400 h 2044700"/>
                <a:gd name="connsiteX5" fmla="*/ 63500 w 565150"/>
                <a:gd name="connsiteY5" fmla="*/ 2044700 h 2044700"/>
                <a:gd name="connsiteX6" fmla="*/ 0 w 565150"/>
                <a:gd name="connsiteY6" fmla="*/ 2044700 h 2044700"/>
                <a:gd name="connsiteX0" fmla="*/ 565150 w 565150"/>
                <a:gd name="connsiteY0" fmla="*/ 0 h 2044700"/>
                <a:gd name="connsiteX1" fmla="*/ 63500 w 565150"/>
                <a:gd name="connsiteY1" fmla="*/ 533400 h 2044700"/>
                <a:gd name="connsiteX2" fmla="*/ 55922 w 565150"/>
                <a:gd name="connsiteY2" fmla="*/ 954841 h 2044700"/>
                <a:gd name="connsiteX3" fmla="*/ 63500 w 565150"/>
                <a:gd name="connsiteY3" fmla="*/ 1511300 h 2044700"/>
                <a:gd name="connsiteX4" fmla="*/ 317500 w 565150"/>
                <a:gd name="connsiteY4" fmla="*/ 1765300 h 2044700"/>
                <a:gd name="connsiteX5" fmla="*/ 317500 w 565150"/>
                <a:gd name="connsiteY5" fmla="*/ 1803400 h 2044700"/>
                <a:gd name="connsiteX6" fmla="*/ 63500 w 565150"/>
                <a:gd name="connsiteY6" fmla="*/ 2044700 h 2044700"/>
                <a:gd name="connsiteX7" fmla="*/ 0 w 565150"/>
                <a:gd name="connsiteY7" fmla="*/ 2044700 h 2044700"/>
                <a:gd name="connsiteX0" fmla="*/ 63500 w 317500"/>
                <a:gd name="connsiteY0" fmla="*/ 0 h 1511300"/>
                <a:gd name="connsiteX1" fmla="*/ 55922 w 317500"/>
                <a:gd name="connsiteY1" fmla="*/ 421441 h 1511300"/>
                <a:gd name="connsiteX2" fmla="*/ 63500 w 317500"/>
                <a:gd name="connsiteY2" fmla="*/ 977900 h 1511300"/>
                <a:gd name="connsiteX3" fmla="*/ 317500 w 317500"/>
                <a:gd name="connsiteY3" fmla="*/ 1231900 h 1511300"/>
                <a:gd name="connsiteX4" fmla="*/ 317500 w 317500"/>
                <a:gd name="connsiteY4" fmla="*/ 1270000 h 1511300"/>
                <a:gd name="connsiteX5" fmla="*/ 63500 w 317500"/>
                <a:gd name="connsiteY5" fmla="*/ 1511300 h 1511300"/>
                <a:gd name="connsiteX6" fmla="*/ 0 w 317500"/>
                <a:gd name="connsiteY6" fmla="*/ 1511300 h 1511300"/>
                <a:gd name="connsiteX0" fmla="*/ 55922 w 317500"/>
                <a:gd name="connsiteY0" fmla="*/ 0 h 1089859"/>
                <a:gd name="connsiteX1" fmla="*/ 63500 w 317500"/>
                <a:gd name="connsiteY1" fmla="*/ 556459 h 1089859"/>
                <a:gd name="connsiteX2" fmla="*/ 317500 w 317500"/>
                <a:gd name="connsiteY2" fmla="*/ 810459 h 1089859"/>
                <a:gd name="connsiteX3" fmla="*/ 317500 w 317500"/>
                <a:gd name="connsiteY3" fmla="*/ 848559 h 1089859"/>
                <a:gd name="connsiteX4" fmla="*/ 63500 w 317500"/>
                <a:gd name="connsiteY4" fmla="*/ 1089859 h 1089859"/>
                <a:gd name="connsiteX5" fmla="*/ 0 w 317500"/>
                <a:gd name="connsiteY5" fmla="*/ 1089859 h 108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500" h="1089859">
                  <a:moveTo>
                    <a:pt x="55922" y="0"/>
                  </a:moveTo>
                  <a:lnTo>
                    <a:pt x="63500" y="556459"/>
                  </a:lnTo>
                  <a:lnTo>
                    <a:pt x="317500" y="810459"/>
                  </a:lnTo>
                  <a:lnTo>
                    <a:pt x="317500" y="848559"/>
                  </a:lnTo>
                  <a:lnTo>
                    <a:pt x="63500" y="1089859"/>
                  </a:lnTo>
                  <a:lnTo>
                    <a:pt x="0" y="1089859"/>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13" name="Freeform 832"/>
            <p:cNvSpPr/>
            <p:nvPr/>
          </p:nvSpPr>
          <p:spPr>
            <a:xfrm rot="18900000">
              <a:off x="22976" y="3439627"/>
              <a:ext cx="490150" cy="1623976"/>
            </a:xfrm>
            <a:custGeom>
              <a:avLst/>
              <a:gdLst>
                <a:gd name="connsiteX0" fmla="*/ 641350 w 641350"/>
                <a:gd name="connsiteY0" fmla="*/ 0 h 2203450"/>
                <a:gd name="connsiteX1" fmla="*/ 133350 w 641350"/>
                <a:gd name="connsiteY1" fmla="*/ 527050 h 2203450"/>
                <a:gd name="connsiteX2" fmla="*/ 133350 w 641350"/>
                <a:gd name="connsiteY2" fmla="*/ 1473200 h 2203450"/>
                <a:gd name="connsiteX3" fmla="*/ 400050 w 641350"/>
                <a:gd name="connsiteY3" fmla="*/ 1739900 h 2203450"/>
                <a:gd name="connsiteX4" fmla="*/ 400050 w 641350"/>
                <a:gd name="connsiteY4" fmla="*/ 1803400 h 2203450"/>
                <a:gd name="connsiteX5" fmla="*/ 0 w 641350"/>
                <a:gd name="connsiteY5" fmla="*/ 2203450 h 2203450"/>
                <a:gd name="connsiteX0" fmla="*/ 641350 w 641350"/>
                <a:gd name="connsiteY0" fmla="*/ 0 h 2203450"/>
                <a:gd name="connsiteX1" fmla="*/ 133350 w 641350"/>
                <a:gd name="connsiteY1" fmla="*/ 527050 h 2203450"/>
                <a:gd name="connsiteX2" fmla="*/ 134242 w 641350"/>
                <a:gd name="connsiteY2" fmla="*/ 947528 h 2203450"/>
                <a:gd name="connsiteX3" fmla="*/ 133350 w 641350"/>
                <a:gd name="connsiteY3" fmla="*/ 1473200 h 2203450"/>
                <a:gd name="connsiteX4" fmla="*/ 400050 w 641350"/>
                <a:gd name="connsiteY4" fmla="*/ 1739900 h 2203450"/>
                <a:gd name="connsiteX5" fmla="*/ 400050 w 641350"/>
                <a:gd name="connsiteY5" fmla="*/ 1803400 h 2203450"/>
                <a:gd name="connsiteX6" fmla="*/ 0 w 641350"/>
                <a:gd name="connsiteY6" fmla="*/ 2203450 h 2203450"/>
                <a:gd name="connsiteX0" fmla="*/ 133350 w 400050"/>
                <a:gd name="connsiteY0" fmla="*/ 0 h 1676400"/>
                <a:gd name="connsiteX1" fmla="*/ 134242 w 400050"/>
                <a:gd name="connsiteY1" fmla="*/ 420478 h 1676400"/>
                <a:gd name="connsiteX2" fmla="*/ 133350 w 400050"/>
                <a:gd name="connsiteY2" fmla="*/ 946150 h 1676400"/>
                <a:gd name="connsiteX3" fmla="*/ 400050 w 400050"/>
                <a:gd name="connsiteY3" fmla="*/ 1212850 h 1676400"/>
                <a:gd name="connsiteX4" fmla="*/ 400050 w 400050"/>
                <a:gd name="connsiteY4" fmla="*/ 1276350 h 1676400"/>
                <a:gd name="connsiteX5" fmla="*/ 0 w 400050"/>
                <a:gd name="connsiteY5" fmla="*/ 1676400 h 1676400"/>
                <a:gd name="connsiteX0" fmla="*/ 134242 w 400050"/>
                <a:gd name="connsiteY0" fmla="*/ 0 h 1255922"/>
                <a:gd name="connsiteX1" fmla="*/ 133350 w 400050"/>
                <a:gd name="connsiteY1" fmla="*/ 525672 h 1255922"/>
                <a:gd name="connsiteX2" fmla="*/ 400050 w 400050"/>
                <a:gd name="connsiteY2" fmla="*/ 792372 h 1255922"/>
                <a:gd name="connsiteX3" fmla="*/ 400050 w 400050"/>
                <a:gd name="connsiteY3" fmla="*/ 855872 h 1255922"/>
                <a:gd name="connsiteX4" fmla="*/ 0 w 400050"/>
                <a:gd name="connsiteY4" fmla="*/ 1255922 h 1255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1255922">
                  <a:moveTo>
                    <a:pt x="134242" y="0"/>
                  </a:moveTo>
                  <a:cubicBezTo>
                    <a:pt x="133945" y="175224"/>
                    <a:pt x="133647" y="350448"/>
                    <a:pt x="133350" y="525672"/>
                  </a:cubicBezTo>
                  <a:lnTo>
                    <a:pt x="400050" y="792372"/>
                  </a:lnTo>
                  <a:lnTo>
                    <a:pt x="400050" y="855872"/>
                  </a:lnTo>
                  <a:lnTo>
                    <a:pt x="0" y="1255922"/>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14" name="Freeform 833"/>
            <p:cNvSpPr/>
            <p:nvPr/>
          </p:nvSpPr>
          <p:spPr>
            <a:xfrm rot="18900000">
              <a:off x="93343" y="3350554"/>
              <a:ext cx="365667" cy="1378023"/>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509 w 533400"/>
                <a:gd name="connsiteY2" fmla="*/ 931364 h 1997075"/>
                <a:gd name="connsiteX3" fmla="*/ 0 w 533400"/>
                <a:gd name="connsiteY3" fmla="*/ 1450975 h 1997075"/>
                <a:gd name="connsiteX4" fmla="*/ 298450 w 533400"/>
                <a:gd name="connsiteY4" fmla="*/ 1749425 h 1997075"/>
                <a:gd name="connsiteX5" fmla="*/ 298450 w 533400"/>
                <a:gd name="connsiteY5" fmla="*/ 1828800 h 1997075"/>
                <a:gd name="connsiteX6" fmla="*/ 130175 w 533400"/>
                <a:gd name="connsiteY6" fmla="*/ 1997075 h 1997075"/>
                <a:gd name="connsiteX0" fmla="*/ 0 w 298450"/>
                <a:gd name="connsiteY0" fmla="*/ 0 h 1457325"/>
                <a:gd name="connsiteX1" fmla="*/ 509 w 298450"/>
                <a:gd name="connsiteY1" fmla="*/ 391614 h 1457325"/>
                <a:gd name="connsiteX2" fmla="*/ 0 w 298450"/>
                <a:gd name="connsiteY2" fmla="*/ 911225 h 1457325"/>
                <a:gd name="connsiteX3" fmla="*/ 298450 w 298450"/>
                <a:gd name="connsiteY3" fmla="*/ 1209675 h 1457325"/>
                <a:gd name="connsiteX4" fmla="*/ 298450 w 298450"/>
                <a:gd name="connsiteY4" fmla="*/ 1289050 h 1457325"/>
                <a:gd name="connsiteX5" fmla="*/ 130175 w 298450"/>
                <a:gd name="connsiteY5" fmla="*/ 1457325 h 1457325"/>
                <a:gd name="connsiteX0" fmla="*/ 509 w 298450"/>
                <a:gd name="connsiteY0" fmla="*/ 0 h 1065711"/>
                <a:gd name="connsiteX1" fmla="*/ 0 w 298450"/>
                <a:gd name="connsiteY1" fmla="*/ 519611 h 1065711"/>
                <a:gd name="connsiteX2" fmla="*/ 298450 w 298450"/>
                <a:gd name="connsiteY2" fmla="*/ 818061 h 1065711"/>
                <a:gd name="connsiteX3" fmla="*/ 298450 w 298450"/>
                <a:gd name="connsiteY3" fmla="*/ 897436 h 1065711"/>
                <a:gd name="connsiteX4" fmla="*/ 130175 w 298450"/>
                <a:gd name="connsiteY4" fmla="*/ 1065711 h 106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50" h="1065711">
                  <a:moveTo>
                    <a:pt x="509" y="0"/>
                  </a:moveTo>
                  <a:cubicBezTo>
                    <a:pt x="339" y="173204"/>
                    <a:pt x="170" y="346407"/>
                    <a:pt x="0" y="519611"/>
                  </a:cubicBezTo>
                  <a:lnTo>
                    <a:pt x="298450" y="818061"/>
                  </a:lnTo>
                  <a:lnTo>
                    <a:pt x="298450" y="897436"/>
                  </a:lnTo>
                  <a:lnTo>
                    <a:pt x="130175" y="1065711"/>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15" name="Freeform 834"/>
            <p:cNvSpPr/>
            <p:nvPr/>
          </p:nvSpPr>
          <p:spPr>
            <a:xfrm rot="18900000">
              <a:off x="212530" y="3262741"/>
              <a:ext cx="380719" cy="1599717"/>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42510 w 542510"/>
                <a:gd name="connsiteY0" fmla="*/ 0 h 2168525"/>
                <a:gd name="connsiteX1" fmla="*/ 9110 w 542510"/>
                <a:gd name="connsiteY1" fmla="*/ 539750 h 2168525"/>
                <a:gd name="connsiteX2" fmla="*/ 0 w 542510"/>
                <a:gd name="connsiteY2" fmla="*/ 931364 h 2168525"/>
                <a:gd name="connsiteX3" fmla="*/ 9110 w 542510"/>
                <a:gd name="connsiteY3" fmla="*/ 1450975 h 2168525"/>
                <a:gd name="connsiteX4" fmla="*/ 307560 w 542510"/>
                <a:gd name="connsiteY4" fmla="*/ 1749425 h 2168525"/>
                <a:gd name="connsiteX5" fmla="*/ 310735 w 542510"/>
                <a:gd name="connsiteY5" fmla="*/ 1873250 h 2168525"/>
                <a:gd name="connsiteX6" fmla="*/ 18635 w 542510"/>
                <a:gd name="connsiteY6" fmla="*/ 2168525 h 2168525"/>
                <a:gd name="connsiteX0" fmla="*/ 9110 w 310735"/>
                <a:gd name="connsiteY0" fmla="*/ 0 h 1628775"/>
                <a:gd name="connsiteX1" fmla="*/ 0 w 310735"/>
                <a:gd name="connsiteY1" fmla="*/ 391614 h 1628775"/>
                <a:gd name="connsiteX2" fmla="*/ 9110 w 310735"/>
                <a:gd name="connsiteY2" fmla="*/ 911225 h 1628775"/>
                <a:gd name="connsiteX3" fmla="*/ 307560 w 310735"/>
                <a:gd name="connsiteY3" fmla="*/ 1209675 h 1628775"/>
                <a:gd name="connsiteX4" fmla="*/ 310735 w 310735"/>
                <a:gd name="connsiteY4" fmla="*/ 1333500 h 1628775"/>
                <a:gd name="connsiteX5" fmla="*/ 18635 w 310735"/>
                <a:gd name="connsiteY5" fmla="*/ 1628775 h 1628775"/>
                <a:gd name="connsiteX0" fmla="*/ 0 w 310735"/>
                <a:gd name="connsiteY0" fmla="*/ 0 h 1237161"/>
                <a:gd name="connsiteX1" fmla="*/ 9110 w 310735"/>
                <a:gd name="connsiteY1" fmla="*/ 519611 h 1237161"/>
                <a:gd name="connsiteX2" fmla="*/ 307560 w 310735"/>
                <a:gd name="connsiteY2" fmla="*/ 818061 h 1237161"/>
                <a:gd name="connsiteX3" fmla="*/ 310735 w 310735"/>
                <a:gd name="connsiteY3" fmla="*/ 941886 h 1237161"/>
                <a:gd name="connsiteX4" fmla="*/ 18635 w 310735"/>
                <a:gd name="connsiteY4" fmla="*/ 1237161 h 123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735" h="1237161">
                  <a:moveTo>
                    <a:pt x="0" y="0"/>
                  </a:moveTo>
                  <a:lnTo>
                    <a:pt x="9110" y="519611"/>
                  </a:lnTo>
                  <a:lnTo>
                    <a:pt x="307560" y="818061"/>
                  </a:lnTo>
                  <a:cubicBezTo>
                    <a:pt x="308618" y="859336"/>
                    <a:pt x="309677" y="900611"/>
                    <a:pt x="310735" y="941886"/>
                  </a:cubicBezTo>
                  <a:lnTo>
                    <a:pt x="18635" y="1237161"/>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16" name="Freeform 835"/>
            <p:cNvSpPr/>
            <p:nvPr/>
          </p:nvSpPr>
          <p:spPr>
            <a:xfrm rot="18900000">
              <a:off x="173378" y="3231912"/>
              <a:ext cx="369557" cy="1318059"/>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1939925"/>
                <a:gd name="connsiteX1" fmla="*/ 0 w 533400"/>
                <a:gd name="connsiteY1" fmla="*/ 539750 h 1939925"/>
                <a:gd name="connsiteX2" fmla="*/ 2824 w 533400"/>
                <a:gd name="connsiteY2" fmla="*/ 920588 h 1939925"/>
                <a:gd name="connsiteX3" fmla="*/ 0 w 533400"/>
                <a:gd name="connsiteY3" fmla="*/ 1450975 h 1939925"/>
                <a:gd name="connsiteX4" fmla="*/ 298450 w 533400"/>
                <a:gd name="connsiteY4" fmla="*/ 1749425 h 1939925"/>
                <a:gd name="connsiteX5" fmla="*/ 301625 w 533400"/>
                <a:gd name="connsiteY5" fmla="*/ 1939925 h 1939925"/>
                <a:gd name="connsiteX0" fmla="*/ 0 w 301625"/>
                <a:gd name="connsiteY0" fmla="*/ 0 h 1400175"/>
                <a:gd name="connsiteX1" fmla="*/ 2824 w 301625"/>
                <a:gd name="connsiteY1" fmla="*/ 380838 h 1400175"/>
                <a:gd name="connsiteX2" fmla="*/ 0 w 301625"/>
                <a:gd name="connsiteY2" fmla="*/ 911225 h 1400175"/>
                <a:gd name="connsiteX3" fmla="*/ 298450 w 301625"/>
                <a:gd name="connsiteY3" fmla="*/ 1209675 h 1400175"/>
                <a:gd name="connsiteX4" fmla="*/ 301625 w 301625"/>
                <a:gd name="connsiteY4" fmla="*/ 1400175 h 1400175"/>
                <a:gd name="connsiteX0" fmla="*/ 2824 w 301625"/>
                <a:gd name="connsiteY0" fmla="*/ 0 h 1019337"/>
                <a:gd name="connsiteX1" fmla="*/ 0 w 301625"/>
                <a:gd name="connsiteY1" fmla="*/ 530387 h 1019337"/>
                <a:gd name="connsiteX2" fmla="*/ 298450 w 301625"/>
                <a:gd name="connsiteY2" fmla="*/ 828837 h 1019337"/>
                <a:gd name="connsiteX3" fmla="*/ 301625 w 301625"/>
                <a:gd name="connsiteY3" fmla="*/ 1019337 h 1019337"/>
              </a:gdLst>
              <a:ahLst/>
              <a:cxnLst>
                <a:cxn ang="0">
                  <a:pos x="connsiteX0" y="connsiteY0"/>
                </a:cxn>
                <a:cxn ang="0">
                  <a:pos x="connsiteX1" y="connsiteY1"/>
                </a:cxn>
                <a:cxn ang="0">
                  <a:pos x="connsiteX2" y="connsiteY2"/>
                </a:cxn>
                <a:cxn ang="0">
                  <a:pos x="connsiteX3" y="connsiteY3"/>
                </a:cxn>
              </a:cxnLst>
              <a:rect l="l" t="t" r="r" b="b"/>
              <a:pathLst>
                <a:path w="301625" h="1019337">
                  <a:moveTo>
                    <a:pt x="2824" y="0"/>
                  </a:moveTo>
                  <a:cubicBezTo>
                    <a:pt x="1883" y="176796"/>
                    <a:pt x="941" y="353591"/>
                    <a:pt x="0" y="530387"/>
                  </a:cubicBezTo>
                  <a:lnTo>
                    <a:pt x="298450" y="828837"/>
                  </a:lnTo>
                  <a:cubicBezTo>
                    <a:pt x="299508" y="870112"/>
                    <a:pt x="300567" y="978062"/>
                    <a:pt x="301625" y="1019337"/>
                  </a:cubicBez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17" name="Freeform 836"/>
            <p:cNvSpPr/>
            <p:nvPr/>
          </p:nvSpPr>
          <p:spPr>
            <a:xfrm rot="18900000">
              <a:off x="329049" y="3093996"/>
              <a:ext cx="369745" cy="1636168"/>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298450 w 533400"/>
                <a:gd name="connsiteY4" fmla="*/ 2012950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177800 w 533400"/>
                <a:gd name="connsiteY5" fmla="*/ 2143124 h 2159000"/>
                <a:gd name="connsiteX6" fmla="*/ 53975 w 533400"/>
                <a:gd name="connsiteY6" fmla="*/ 2159000 h 2159000"/>
                <a:gd name="connsiteX0" fmla="*/ 533400 w 533400"/>
                <a:gd name="connsiteY0" fmla="*/ 0 h 2174874"/>
                <a:gd name="connsiteX1" fmla="*/ 0 w 533400"/>
                <a:gd name="connsiteY1" fmla="*/ 539750 h 2174874"/>
                <a:gd name="connsiteX2" fmla="*/ 0 w 533400"/>
                <a:gd name="connsiteY2" fmla="*/ 1450975 h 2174874"/>
                <a:gd name="connsiteX3" fmla="*/ 298450 w 533400"/>
                <a:gd name="connsiteY3" fmla="*/ 1749425 h 2174874"/>
                <a:gd name="connsiteX4" fmla="*/ 301625 w 533400"/>
                <a:gd name="connsiteY4" fmla="*/ 2130425 h 2174874"/>
                <a:gd name="connsiteX5" fmla="*/ 257175 w 533400"/>
                <a:gd name="connsiteY5" fmla="*/ 2174874 h 2174874"/>
                <a:gd name="connsiteX6" fmla="*/ 53975 w 533400"/>
                <a:gd name="connsiteY6" fmla="*/ 2159000 h 2174874"/>
                <a:gd name="connsiteX0" fmla="*/ 533400 w 533400"/>
                <a:gd name="connsiteY0" fmla="*/ 0 h 2181225"/>
                <a:gd name="connsiteX1" fmla="*/ 0 w 533400"/>
                <a:gd name="connsiteY1" fmla="*/ 539750 h 2181225"/>
                <a:gd name="connsiteX2" fmla="*/ 0 w 533400"/>
                <a:gd name="connsiteY2" fmla="*/ 1450975 h 2181225"/>
                <a:gd name="connsiteX3" fmla="*/ 298450 w 533400"/>
                <a:gd name="connsiteY3" fmla="*/ 1749425 h 2181225"/>
                <a:gd name="connsiteX4" fmla="*/ 301625 w 533400"/>
                <a:gd name="connsiteY4" fmla="*/ 2130425 h 2181225"/>
                <a:gd name="connsiteX5" fmla="*/ 257175 w 533400"/>
                <a:gd name="connsiteY5" fmla="*/ 2174874 h 2181225"/>
                <a:gd name="connsiteX6" fmla="*/ 50800 w 533400"/>
                <a:gd name="connsiteY6" fmla="*/ 2181225 h 2181225"/>
                <a:gd name="connsiteX0" fmla="*/ 0 w 301625"/>
                <a:gd name="connsiteY0" fmla="*/ 0 h 1641475"/>
                <a:gd name="connsiteX1" fmla="*/ 0 w 301625"/>
                <a:gd name="connsiteY1" fmla="*/ 911225 h 1641475"/>
                <a:gd name="connsiteX2" fmla="*/ 298450 w 301625"/>
                <a:gd name="connsiteY2" fmla="*/ 1209675 h 1641475"/>
                <a:gd name="connsiteX3" fmla="*/ 301625 w 301625"/>
                <a:gd name="connsiteY3" fmla="*/ 1590675 h 1641475"/>
                <a:gd name="connsiteX4" fmla="*/ 257175 w 301625"/>
                <a:gd name="connsiteY4" fmla="*/ 1635124 h 1641475"/>
                <a:gd name="connsiteX5" fmla="*/ 50800 w 301625"/>
                <a:gd name="connsiteY5" fmla="*/ 1641475 h 1641475"/>
                <a:gd name="connsiteX0" fmla="*/ 153 w 301778"/>
                <a:gd name="connsiteY0" fmla="*/ 0 h 1641475"/>
                <a:gd name="connsiteX1" fmla="*/ 0 w 301778"/>
                <a:gd name="connsiteY1" fmla="*/ 376124 h 1641475"/>
                <a:gd name="connsiteX2" fmla="*/ 153 w 301778"/>
                <a:gd name="connsiteY2" fmla="*/ 911225 h 1641475"/>
                <a:gd name="connsiteX3" fmla="*/ 298603 w 301778"/>
                <a:gd name="connsiteY3" fmla="*/ 1209675 h 1641475"/>
                <a:gd name="connsiteX4" fmla="*/ 301778 w 301778"/>
                <a:gd name="connsiteY4" fmla="*/ 1590675 h 1641475"/>
                <a:gd name="connsiteX5" fmla="*/ 257328 w 301778"/>
                <a:gd name="connsiteY5" fmla="*/ 1635124 h 1641475"/>
                <a:gd name="connsiteX6" fmla="*/ 50953 w 301778"/>
                <a:gd name="connsiteY6" fmla="*/ 1641475 h 1641475"/>
                <a:gd name="connsiteX0" fmla="*/ 0 w 301778"/>
                <a:gd name="connsiteY0" fmla="*/ 0 h 1265351"/>
                <a:gd name="connsiteX1" fmla="*/ 153 w 301778"/>
                <a:gd name="connsiteY1" fmla="*/ 535101 h 1265351"/>
                <a:gd name="connsiteX2" fmla="*/ 298603 w 301778"/>
                <a:gd name="connsiteY2" fmla="*/ 833551 h 1265351"/>
                <a:gd name="connsiteX3" fmla="*/ 301778 w 301778"/>
                <a:gd name="connsiteY3" fmla="*/ 1214551 h 1265351"/>
                <a:gd name="connsiteX4" fmla="*/ 257328 w 301778"/>
                <a:gd name="connsiteY4" fmla="*/ 1259000 h 1265351"/>
                <a:gd name="connsiteX5" fmla="*/ 50953 w 301778"/>
                <a:gd name="connsiteY5" fmla="*/ 1265351 h 126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778" h="1265351">
                  <a:moveTo>
                    <a:pt x="0" y="0"/>
                  </a:moveTo>
                  <a:lnTo>
                    <a:pt x="153" y="535101"/>
                  </a:lnTo>
                  <a:lnTo>
                    <a:pt x="298603" y="833551"/>
                  </a:lnTo>
                  <a:cubicBezTo>
                    <a:pt x="299661" y="960551"/>
                    <a:pt x="300720" y="1087551"/>
                    <a:pt x="301778" y="1214551"/>
                  </a:cubicBezTo>
                  <a:lnTo>
                    <a:pt x="257328" y="1259000"/>
                  </a:lnTo>
                  <a:lnTo>
                    <a:pt x="50953" y="1265351"/>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18" name="Freeform 841"/>
            <p:cNvSpPr/>
            <p:nvPr/>
          </p:nvSpPr>
          <p:spPr>
            <a:xfrm rot="18900000">
              <a:off x="327798" y="2867939"/>
              <a:ext cx="636027" cy="1549768"/>
            </a:xfrm>
            <a:custGeom>
              <a:avLst/>
              <a:gdLst>
                <a:gd name="connsiteX0" fmla="*/ 695325 w 695325"/>
                <a:gd name="connsiteY0" fmla="*/ 0 h 2100263"/>
                <a:gd name="connsiteX1" fmla="*/ 0 w 695325"/>
                <a:gd name="connsiteY1" fmla="*/ 695325 h 2100263"/>
                <a:gd name="connsiteX2" fmla="*/ 0 w 695325"/>
                <a:gd name="connsiteY2" fmla="*/ 1419225 h 2100263"/>
                <a:gd name="connsiteX3" fmla="*/ 471487 w 695325"/>
                <a:gd name="connsiteY3" fmla="*/ 1881188 h 2100263"/>
                <a:gd name="connsiteX4" fmla="*/ 471487 w 695325"/>
                <a:gd name="connsiteY4" fmla="*/ 2043113 h 2100263"/>
                <a:gd name="connsiteX5" fmla="*/ 519112 w 695325"/>
                <a:gd name="connsiteY5" fmla="*/ 2100263 h 2100263"/>
                <a:gd name="connsiteX0" fmla="*/ 695325 w 695325"/>
                <a:gd name="connsiteY0" fmla="*/ 0 h 2100263"/>
                <a:gd name="connsiteX1" fmla="*/ 0 w 695325"/>
                <a:gd name="connsiteY1" fmla="*/ 695325 h 2100263"/>
                <a:gd name="connsiteX2" fmla="*/ 9233 w 695325"/>
                <a:gd name="connsiteY2" fmla="*/ 901731 h 2100263"/>
                <a:gd name="connsiteX3" fmla="*/ 0 w 695325"/>
                <a:gd name="connsiteY3" fmla="*/ 1419225 h 2100263"/>
                <a:gd name="connsiteX4" fmla="*/ 471487 w 695325"/>
                <a:gd name="connsiteY4" fmla="*/ 1881188 h 2100263"/>
                <a:gd name="connsiteX5" fmla="*/ 471487 w 695325"/>
                <a:gd name="connsiteY5" fmla="*/ 2043113 h 2100263"/>
                <a:gd name="connsiteX6" fmla="*/ 519112 w 695325"/>
                <a:gd name="connsiteY6" fmla="*/ 2100263 h 2100263"/>
                <a:gd name="connsiteX0" fmla="*/ 0 w 519112"/>
                <a:gd name="connsiteY0" fmla="*/ 0 h 1404938"/>
                <a:gd name="connsiteX1" fmla="*/ 9233 w 519112"/>
                <a:gd name="connsiteY1" fmla="*/ 206406 h 1404938"/>
                <a:gd name="connsiteX2" fmla="*/ 0 w 519112"/>
                <a:gd name="connsiteY2" fmla="*/ 723900 h 1404938"/>
                <a:gd name="connsiteX3" fmla="*/ 471487 w 519112"/>
                <a:gd name="connsiteY3" fmla="*/ 1185863 h 1404938"/>
                <a:gd name="connsiteX4" fmla="*/ 471487 w 519112"/>
                <a:gd name="connsiteY4" fmla="*/ 1347788 h 1404938"/>
                <a:gd name="connsiteX5" fmla="*/ 519112 w 519112"/>
                <a:gd name="connsiteY5" fmla="*/ 1404938 h 1404938"/>
                <a:gd name="connsiteX0" fmla="*/ 9233 w 519112"/>
                <a:gd name="connsiteY0" fmla="*/ 0 h 1198532"/>
                <a:gd name="connsiteX1" fmla="*/ 0 w 519112"/>
                <a:gd name="connsiteY1" fmla="*/ 517494 h 1198532"/>
                <a:gd name="connsiteX2" fmla="*/ 471487 w 519112"/>
                <a:gd name="connsiteY2" fmla="*/ 979457 h 1198532"/>
                <a:gd name="connsiteX3" fmla="*/ 471487 w 519112"/>
                <a:gd name="connsiteY3" fmla="*/ 1141382 h 1198532"/>
                <a:gd name="connsiteX4" fmla="*/ 519112 w 519112"/>
                <a:gd name="connsiteY4" fmla="*/ 1198532 h 119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2" h="1198532">
                  <a:moveTo>
                    <a:pt x="9233" y="0"/>
                  </a:moveTo>
                  <a:lnTo>
                    <a:pt x="0" y="517494"/>
                  </a:lnTo>
                  <a:lnTo>
                    <a:pt x="471487" y="979457"/>
                  </a:lnTo>
                  <a:lnTo>
                    <a:pt x="471487" y="1141382"/>
                  </a:lnTo>
                  <a:lnTo>
                    <a:pt x="519112" y="1198532"/>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19" name="Freeform 461"/>
            <p:cNvSpPr/>
            <p:nvPr/>
          </p:nvSpPr>
          <p:spPr>
            <a:xfrm rot="8160000" flipV="1">
              <a:off x="4301731" y="2815520"/>
              <a:ext cx="1491123" cy="1652138"/>
            </a:xfrm>
            <a:custGeom>
              <a:avLst/>
              <a:gdLst>
                <a:gd name="connsiteX0" fmla="*/ 614363 w 614363"/>
                <a:gd name="connsiteY0" fmla="*/ 0 h 809625"/>
                <a:gd name="connsiteX1" fmla="*/ 0 w 614363"/>
                <a:gd name="connsiteY1" fmla="*/ 614363 h 809625"/>
                <a:gd name="connsiteX2" fmla="*/ 0 w 614363"/>
                <a:gd name="connsiteY2" fmla="*/ 809625 h 809625"/>
                <a:gd name="connsiteX0" fmla="*/ 1147790 w 1147790"/>
                <a:gd name="connsiteY0" fmla="*/ 0 h 1332276"/>
                <a:gd name="connsiteX1" fmla="*/ 0 w 1147790"/>
                <a:gd name="connsiteY1" fmla="*/ 1137014 h 1332276"/>
                <a:gd name="connsiteX2" fmla="*/ 0 w 1147790"/>
                <a:gd name="connsiteY2" fmla="*/ 1332276 h 1332276"/>
                <a:gd name="connsiteX0" fmla="*/ 1153178 w 1153178"/>
                <a:gd name="connsiteY0" fmla="*/ 0 h 1348441"/>
                <a:gd name="connsiteX1" fmla="*/ 0 w 1153178"/>
                <a:gd name="connsiteY1" fmla="*/ 1153179 h 1348441"/>
                <a:gd name="connsiteX2" fmla="*/ 0 w 1153178"/>
                <a:gd name="connsiteY2" fmla="*/ 1348441 h 1348441"/>
              </a:gdLst>
              <a:ahLst/>
              <a:cxnLst>
                <a:cxn ang="0">
                  <a:pos x="connsiteX0" y="connsiteY0"/>
                </a:cxn>
                <a:cxn ang="0">
                  <a:pos x="connsiteX1" y="connsiteY1"/>
                </a:cxn>
                <a:cxn ang="0">
                  <a:pos x="connsiteX2" y="connsiteY2"/>
                </a:cxn>
              </a:cxnLst>
              <a:rect l="l" t="t" r="r" b="b"/>
              <a:pathLst>
                <a:path w="1153178" h="1348441">
                  <a:moveTo>
                    <a:pt x="1153178" y="0"/>
                  </a:moveTo>
                  <a:lnTo>
                    <a:pt x="0" y="1153179"/>
                  </a:lnTo>
                  <a:lnTo>
                    <a:pt x="0" y="1348441"/>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27" name="Freeform 471"/>
            <p:cNvSpPr/>
            <p:nvPr/>
          </p:nvSpPr>
          <p:spPr>
            <a:xfrm>
              <a:off x="8441864" y="1822821"/>
              <a:ext cx="3576925" cy="3263833"/>
            </a:xfrm>
            <a:custGeom>
              <a:avLst/>
              <a:gdLst>
                <a:gd name="connsiteX0" fmla="*/ 2919412 w 2919412"/>
                <a:gd name="connsiteY0" fmla="*/ 0 h 2524125"/>
                <a:gd name="connsiteX1" fmla="*/ 1695449 w 2919412"/>
                <a:gd name="connsiteY1" fmla="*/ 1223963 h 2524125"/>
                <a:gd name="connsiteX2" fmla="*/ 1695449 w 2919412"/>
                <a:gd name="connsiteY2" fmla="*/ 1371600 h 2524125"/>
                <a:gd name="connsiteX3" fmla="*/ 1285874 w 2919412"/>
                <a:gd name="connsiteY3" fmla="*/ 1781175 h 2524125"/>
                <a:gd name="connsiteX4" fmla="*/ 1176337 w 2919412"/>
                <a:gd name="connsiteY4" fmla="*/ 1781175 h 2524125"/>
                <a:gd name="connsiteX5" fmla="*/ 1028700 w 2919412"/>
                <a:gd name="connsiteY5" fmla="*/ 1633538 h 2524125"/>
                <a:gd name="connsiteX6" fmla="*/ 976312 w 2919412"/>
                <a:gd name="connsiteY6" fmla="*/ 1633538 h 2524125"/>
                <a:gd name="connsiteX7" fmla="*/ 885825 w 2919412"/>
                <a:gd name="connsiteY7" fmla="*/ 1724025 h 2524125"/>
                <a:gd name="connsiteX8" fmla="*/ 885825 w 2919412"/>
                <a:gd name="connsiteY8" fmla="*/ 1833563 h 2524125"/>
                <a:gd name="connsiteX9" fmla="*/ 514350 w 2919412"/>
                <a:gd name="connsiteY9" fmla="*/ 2205038 h 2524125"/>
                <a:gd name="connsiteX10" fmla="*/ 376237 w 2919412"/>
                <a:gd name="connsiteY10" fmla="*/ 2205038 h 2524125"/>
                <a:gd name="connsiteX11" fmla="*/ 314325 w 2919412"/>
                <a:gd name="connsiteY11" fmla="*/ 2266950 h 2524125"/>
                <a:gd name="connsiteX12" fmla="*/ 109537 w 2919412"/>
                <a:gd name="connsiteY12" fmla="*/ 2266950 h 2524125"/>
                <a:gd name="connsiteX13" fmla="*/ 0 w 2919412"/>
                <a:gd name="connsiteY13" fmla="*/ 2376487 h 2524125"/>
                <a:gd name="connsiteX14" fmla="*/ 0 w 2919412"/>
                <a:gd name="connsiteY14" fmla="*/ 2524125 h 2524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19412" h="2524125">
                  <a:moveTo>
                    <a:pt x="2919412" y="0"/>
                  </a:moveTo>
                  <a:lnTo>
                    <a:pt x="1695449" y="1223963"/>
                  </a:lnTo>
                  <a:lnTo>
                    <a:pt x="1695449" y="1371600"/>
                  </a:lnTo>
                  <a:lnTo>
                    <a:pt x="1285874" y="1781175"/>
                  </a:lnTo>
                  <a:lnTo>
                    <a:pt x="1176337" y="1781175"/>
                  </a:lnTo>
                  <a:lnTo>
                    <a:pt x="1028700" y="1633538"/>
                  </a:lnTo>
                  <a:lnTo>
                    <a:pt x="976312" y="1633538"/>
                  </a:lnTo>
                  <a:lnTo>
                    <a:pt x="885825" y="1724025"/>
                  </a:lnTo>
                  <a:lnTo>
                    <a:pt x="885825" y="1833563"/>
                  </a:lnTo>
                  <a:lnTo>
                    <a:pt x="514350" y="2205038"/>
                  </a:lnTo>
                  <a:lnTo>
                    <a:pt x="376237" y="2205038"/>
                  </a:lnTo>
                  <a:lnTo>
                    <a:pt x="314325" y="2266950"/>
                  </a:lnTo>
                  <a:lnTo>
                    <a:pt x="109537" y="2266950"/>
                  </a:lnTo>
                  <a:lnTo>
                    <a:pt x="0" y="2376487"/>
                  </a:lnTo>
                  <a:lnTo>
                    <a:pt x="0" y="2524125"/>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28" name="Freeform 476"/>
            <p:cNvSpPr/>
            <p:nvPr/>
          </p:nvSpPr>
          <p:spPr>
            <a:xfrm>
              <a:off x="8640259" y="3072931"/>
              <a:ext cx="3378531" cy="2062988"/>
            </a:xfrm>
            <a:custGeom>
              <a:avLst/>
              <a:gdLst>
                <a:gd name="connsiteX0" fmla="*/ 2757487 w 2757487"/>
                <a:gd name="connsiteY0" fmla="*/ 0 h 1595437"/>
                <a:gd name="connsiteX1" fmla="*/ 2400300 w 2757487"/>
                <a:gd name="connsiteY1" fmla="*/ 357187 h 1595437"/>
                <a:gd name="connsiteX2" fmla="*/ 2400300 w 2757487"/>
                <a:gd name="connsiteY2" fmla="*/ 576262 h 1595437"/>
                <a:gd name="connsiteX3" fmla="*/ 2128837 w 2757487"/>
                <a:gd name="connsiteY3" fmla="*/ 847725 h 1595437"/>
                <a:gd name="connsiteX4" fmla="*/ 1614487 w 2757487"/>
                <a:gd name="connsiteY4" fmla="*/ 847725 h 1595437"/>
                <a:gd name="connsiteX5" fmla="*/ 976312 w 2757487"/>
                <a:gd name="connsiteY5" fmla="*/ 1485900 h 1595437"/>
                <a:gd name="connsiteX6" fmla="*/ 781050 w 2757487"/>
                <a:gd name="connsiteY6" fmla="*/ 1485900 h 1595437"/>
                <a:gd name="connsiteX7" fmla="*/ 723900 w 2757487"/>
                <a:gd name="connsiteY7" fmla="*/ 1428750 h 1595437"/>
                <a:gd name="connsiteX8" fmla="*/ 481012 w 2757487"/>
                <a:gd name="connsiteY8" fmla="*/ 1428750 h 1595437"/>
                <a:gd name="connsiteX9" fmla="*/ 419100 w 2757487"/>
                <a:gd name="connsiteY9" fmla="*/ 1366838 h 1595437"/>
                <a:gd name="connsiteX10" fmla="*/ 300037 w 2757487"/>
                <a:gd name="connsiteY10" fmla="*/ 1366838 h 1595437"/>
                <a:gd name="connsiteX11" fmla="*/ 161925 w 2757487"/>
                <a:gd name="connsiteY11" fmla="*/ 1504950 h 1595437"/>
                <a:gd name="connsiteX12" fmla="*/ 90487 w 2757487"/>
                <a:gd name="connsiteY12" fmla="*/ 1504950 h 1595437"/>
                <a:gd name="connsiteX13" fmla="*/ 0 w 2757487"/>
                <a:gd name="connsiteY13" fmla="*/ 1595437 h 159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7487" h="1595437">
                  <a:moveTo>
                    <a:pt x="2757487" y="0"/>
                  </a:moveTo>
                  <a:lnTo>
                    <a:pt x="2400300" y="357187"/>
                  </a:lnTo>
                  <a:lnTo>
                    <a:pt x="2400300" y="576262"/>
                  </a:lnTo>
                  <a:lnTo>
                    <a:pt x="2128837" y="847725"/>
                  </a:lnTo>
                  <a:lnTo>
                    <a:pt x="1614487" y="847725"/>
                  </a:lnTo>
                  <a:lnTo>
                    <a:pt x="976312" y="1485900"/>
                  </a:lnTo>
                  <a:lnTo>
                    <a:pt x="781050" y="1485900"/>
                  </a:lnTo>
                  <a:lnTo>
                    <a:pt x="723900" y="1428750"/>
                  </a:lnTo>
                  <a:lnTo>
                    <a:pt x="481012" y="1428750"/>
                  </a:lnTo>
                  <a:lnTo>
                    <a:pt x="419100" y="1366838"/>
                  </a:lnTo>
                  <a:lnTo>
                    <a:pt x="300037" y="1366838"/>
                  </a:lnTo>
                  <a:lnTo>
                    <a:pt x="161925" y="1504950"/>
                  </a:lnTo>
                  <a:lnTo>
                    <a:pt x="90487" y="1504950"/>
                  </a:lnTo>
                  <a:lnTo>
                    <a:pt x="0" y="1595437"/>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29" name="Freeform 477"/>
            <p:cNvSpPr/>
            <p:nvPr/>
          </p:nvSpPr>
          <p:spPr>
            <a:xfrm>
              <a:off x="8914509" y="3177619"/>
              <a:ext cx="3092611" cy="2173836"/>
            </a:xfrm>
            <a:custGeom>
              <a:avLst/>
              <a:gdLst>
                <a:gd name="connsiteX0" fmla="*/ 2524125 w 2524125"/>
                <a:gd name="connsiteY0" fmla="*/ 0 h 1681163"/>
                <a:gd name="connsiteX1" fmla="*/ 2243138 w 2524125"/>
                <a:gd name="connsiteY1" fmla="*/ 280987 h 1681163"/>
                <a:gd name="connsiteX2" fmla="*/ 2243138 w 2524125"/>
                <a:gd name="connsiteY2" fmla="*/ 509588 h 1681163"/>
                <a:gd name="connsiteX3" fmla="*/ 1947863 w 2524125"/>
                <a:gd name="connsiteY3" fmla="*/ 804863 h 1681163"/>
                <a:gd name="connsiteX4" fmla="*/ 1447800 w 2524125"/>
                <a:gd name="connsiteY4" fmla="*/ 804863 h 1681163"/>
                <a:gd name="connsiteX5" fmla="*/ 790575 w 2524125"/>
                <a:gd name="connsiteY5" fmla="*/ 1462088 h 1681163"/>
                <a:gd name="connsiteX6" fmla="*/ 528638 w 2524125"/>
                <a:gd name="connsiteY6" fmla="*/ 1462088 h 1681163"/>
                <a:gd name="connsiteX7" fmla="*/ 471488 w 2524125"/>
                <a:gd name="connsiteY7" fmla="*/ 1404938 h 1681163"/>
                <a:gd name="connsiteX8" fmla="*/ 266700 w 2524125"/>
                <a:gd name="connsiteY8" fmla="*/ 1404938 h 1681163"/>
                <a:gd name="connsiteX9" fmla="*/ 190500 w 2524125"/>
                <a:gd name="connsiteY9" fmla="*/ 1328738 h 1681163"/>
                <a:gd name="connsiteX10" fmla="*/ 104775 w 2524125"/>
                <a:gd name="connsiteY10" fmla="*/ 1328738 h 1681163"/>
                <a:gd name="connsiteX11" fmla="*/ 0 w 2524125"/>
                <a:gd name="connsiteY11" fmla="*/ 1433513 h 1681163"/>
                <a:gd name="connsiteX12" fmla="*/ 0 w 2524125"/>
                <a:gd name="connsiteY12" fmla="*/ 1681163 h 168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4125" h="1681163">
                  <a:moveTo>
                    <a:pt x="2524125" y="0"/>
                  </a:moveTo>
                  <a:lnTo>
                    <a:pt x="2243138" y="280987"/>
                  </a:lnTo>
                  <a:lnTo>
                    <a:pt x="2243138" y="509588"/>
                  </a:lnTo>
                  <a:lnTo>
                    <a:pt x="1947863" y="804863"/>
                  </a:lnTo>
                  <a:lnTo>
                    <a:pt x="1447800" y="804863"/>
                  </a:lnTo>
                  <a:lnTo>
                    <a:pt x="790575" y="1462088"/>
                  </a:lnTo>
                  <a:lnTo>
                    <a:pt x="528638" y="1462088"/>
                  </a:lnTo>
                  <a:lnTo>
                    <a:pt x="471488" y="1404938"/>
                  </a:lnTo>
                  <a:lnTo>
                    <a:pt x="266700" y="1404938"/>
                  </a:lnTo>
                  <a:lnTo>
                    <a:pt x="190500" y="1328738"/>
                  </a:lnTo>
                  <a:lnTo>
                    <a:pt x="104775" y="1328738"/>
                  </a:lnTo>
                  <a:lnTo>
                    <a:pt x="0" y="1433513"/>
                  </a:lnTo>
                  <a:lnTo>
                    <a:pt x="0" y="1681163"/>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30" name="Freeform 674"/>
            <p:cNvSpPr/>
            <p:nvPr/>
          </p:nvSpPr>
          <p:spPr>
            <a:xfrm>
              <a:off x="9007871" y="4199875"/>
              <a:ext cx="3016755" cy="2044514"/>
            </a:xfrm>
            <a:custGeom>
              <a:avLst/>
              <a:gdLst>
                <a:gd name="connsiteX0" fmla="*/ 2462213 w 2462213"/>
                <a:gd name="connsiteY0" fmla="*/ 0 h 1581150"/>
                <a:gd name="connsiteX1" fmla="*/ 2219325 w 2462213"/>
                <a:gd name="connsiteY1" fmla="*/ 242888 h 1581150"/>
                <a:gd name="connsiteX2" fmla="*/ 2119313 w 2462213"/>
                <a:gd name="connsiteY2" fmla="*/ 242888 h 1581150"/>
                <a:gd name="connsiteX3" fmla="*/ 1909763 w 2462213"/>
                <a:gd name="connsiteY3" fmla="*/ 452438 h 1581150"/>
                <a:gd name="connsiteX4" fmla="*/ 1762125 w 2462213"/>
                <a:gd name="connsiteY4" fmla="*/ 452438 h 1581150"/>
                <a:gd name="connsiteX5" fmla="*/ 1428750 w 2462213"/>
                <a:gd name="connsiteY5" fmla="*/ 785813 h 1581150"/>
                <a:gd name="connsiteX6" fmla="*/ 1066800 w 2462213"/>
                <a:gd name="connsiteY6" fmla="*/ 785813 h 1581150"/>
                <a:gd name="connsiteX7" fmla="*/ 719138 w 2462213"/>
                <a:gd name="connsiteY7" fmla="*/ 1133475 h 1581150"/>
                <a:gd name="connsiteX8" fmla="*/ 342900 w 2462213"/>
                <a:gd name="connsiteY8" fmla="*/ 1133475 h 1581150"/>
                <a:gd name="connsiteX9" fmla="*/ 9525 w 2462213"/>
                <a:gd name="connsiteY9" fmla="*/ 1466850 h 1581150"/>
                <a:gd name="connsiteX10" fmla="*/ 0 w 2462213"/>
                <a:gd name="connsiteY10" fmla="*/ 1581150 h 158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2213" h="1581150">
                  <a:moveTo>
                    <a:pt x="2462213" y="0"/>
                  </a:moveTo>
                  <a:lnTo>
                    <a:pt x="2219325" y="242888"/>
                  </a:lnTo>
                  <a:lnTo>
                    <a:pt x="2119313" y="242888"/>
                  </a:lnTo>
                  <a:lnTo>
                    <a:pt x="1909763" y="452438"/>
                  </a:lnTo>
                  <a:lnTo>
                    <a:pt x="1762125" y="452438"/>
                  </a:lnTo>
                  <a:lnTo>
                    <a:pt x="1428750" y="785813"/>
                  </a:lnTo>
                  <a:lnTo>
                    <a:pt x="1066800" y="785813"/>
                  </a:lnTo>
                  <a:lnTo>
                    <a:pt x="719138" y="1133475"/>
                  </a:lnTo>
                  <a:lnTo>
                    <a:pt x="342900" y="1133475"/>
                  </a:lnTo>
                  <a:lnTo>
                    <a:pt x="9525" y="1466850"/>
                  </a:lnTo>
                  <a:lnTo>
                    <a:pt x="0" y="158115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31" name="Freeform 821"/>
            <p:cNvSpPr/>
            <p:nvPr/>
          </p:nvSpPr>
          <p:spPr>
            <a:xfrm flipV="1">
              <a:off x="3380981" y="8211"/>
              <a:ext cx="1921698" cy="1954194"/>
            </a:xfrm>
            <a:custGeom>
              <a:avLst/>
              <a:gdLst>
                <a:gd name="connsiteX0" fmla="*/ 0 w 1568450"/>
                <a:gd name="connsiteY0" fmla="*/ 1511300 h 1511300"/>
                <a:gd name="connsiteX1" fmla="*/ 781050 w 1568450"/>
                <a:gd name="connsiteY1" fmla="*/ 730250 h 1511300"/>
                <a:gd name="connsiteX2" fmla="*/ 781050 w 1568450"/>
                <a:gd name="connsiteY2" fmla="*/ 539750 h 1511300"/>
                <a:gd name="connsiteX3" fmla="*/ 1250950 w 1568450"/>
                <a:gd name="connsiteY3" fmla="*/ 69850 h 1511300"/>
                <a:gd name="connsiteX4" fmla="*/ 1409700 w 1568450"/>
                <a:gd name="connsiteY4" fmla="*/ 69850 h 1511300"/>
                <a:gd name="connsiteX5" fmla="*/ 1479550 w 1568450"/>
                <a:gd name="connsiteY5" fmla="*/ 0 h 1511300"/>
                <a:gd name="connsiteX6" fmla="*/ 1568450 w 1568450"/>
                <a:gd name="connsiteY6" fmla="*/ 0 h 151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8450" h="1511300">
                  <a:moveTo>
                    <a:pt x="0" y="1511300"/>
                  </a:moveTo>
                  <a:lnTo>
                    <a:pt x="781050" y="730250"/>
                  </a:lnTo>
                  <a:lnTo>
                    <a:pt x="781050" y="539750"/>
                  </a:lnTo>
                  <a:lnTo>
                    <a:pt x="1250950" y="69850"/>
                  </a:lnTo>
                  <a:lnTo>
                    <a:pt x="1409700" y="69850"/>
                  </a:lnTo>
                  <a:lnTo>
                    <a:pt x="1479550" y="0"/>
                  </a:lnTo>
                  <a:lnTo>
                    <a:pt x="1568450" y="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32" name="Freeform 822"/>
            <p:cNvSpPr/>
            <p:nvPr/>
          </p:nvSpPr>
          <p:spPr>
            <a:xfrm flipV="1">
              <a:off x="3505464" y="0"/>
              <a:ext cx="1703854" cy="1748922"/>
            </a:xfrm>
            <a:custGeom>
              <a:avLst/>
              <a:gdLst>
                <a:gd name="connsiteX0" fmla="*/ 0 w 1390650"/>
                <a:gd name="connsiteY0" fmla="*/ 1352550 h 1352550"/>
                <a:gd name="connsiteX1" fmla="*/ 850900 w 1390650"/>
                <a:gd name="connsiteY1" fmla="*/ 501650 h 1352550"/>
                <a:gd name="connsiteX2" fmla="*/ 908050 w 1390650"/>
                <a:gd name="connsiteY2" fmla="*/ 501650 h 1352550"/>
                <a:gd name="connsiteX3" fmla="*/ 958850 w 1390650"/>
                <a:gd name="connsiteY3" fmla="*/ 450850 h 1352550"/>
                <a:gd name="connsiteX4" fmla="*/ 958850 w 1390650"/>
                <a:gd name="connsiteY4" fmla="*/ 190500 h 1352550"/>
                <a:gd name="connsiteX5" fmla="*/ 1149350 w 1390650"/>
                <a:gd name="connsiteY5" fmla="*/ 0 h 1352550"/>
                <a:gd name="connsiteX6" fmla="*/ 1339850 w 1390650"/>
                <a:gd name="connsiteY6" fmla="*/ 0 h 1352550"/>
                <a:gd name="connsiteX7" fmla="*/ 1390650 w 1390650"/>
                <a:gd name="connsiteY7" fmla="*/ 5080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0650" h="1352550">
                  <a:moveTo>
                    <a:pt x="0" y="1352550"/>
                  </a:moveTo>
                  <a:lnTo>
                    <a:pt x="850900" y="501650"/>
                  </a:lnTo>
                  <a:lnTo>
                    <a:pt x="908050" y="501650"/>
                  </a:lnTo>
                  <a:lnTo>
                    <a:pt x="958850" y="450850"/>
                  </a:lnTo>
                  <a:lnTo>
                    <a:pt x="958850" y="190500"/>
                  </a:lnTo>
                  <a:lnTo>
                    <a:pt x="1149350" y="0"/>
                  </a:lnTo>
                  <a:lnTo>
                    <a:pt x="1339850" y="0"/>
                  </a:lnTo>
                  <a:lnTo>
                    <a:pt x="1390650" y="5080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33" name="Freeform 823"/>
            <p:cNvSpPr/>
            <p:nvPr/>
          </p:nvSpPr>
          <p:spPr>
            <a:xfrm flipV="1">
              <a:off x="3575485" y="8211"/>
              <a:ext cx="1594931" cy="1494384"/>
            </a:xfrm>
            <a:custGeom>
              <a:avLst/>
              <a:gdLst>
                <a:gd name="connsiteX0" fmla="*/ 0 w 1301750"/>
                <a:gd name="connsiteY0" fmla="*/ 1155700 h 1155700"/>
                <a:gd name="connsiteX1" fmla="*/ 781050 w 1301750"/>
                <a:gd name="connsiteY1" fmla="*/ 374650 h 1155700"/>
                <a:gd name="connsiteX2" fmla="*/ 927100 w 1301750"/>
                <a:gd name="connsiteY2" fmla="*/ 374650 h 1155700"/>
                <a:gd name="connsiteX3" fmla="*/ 1301750 w 1301750"/>
                <a:gd name="connsiteY3" fmla="*/ 0 h 1155700"/>
              </a:gdLst>
              <a:ahLst/>
              <a:cxnLst>
                <a:cxn ang="0">
                  <a:pos x="connsiteX0" y="connsiteY0"/>
                </a:cxn>
                <a:cxn ang="0">
                  <a:pos x="connsiteX1" y="connsiteY1"/>
                </a:cxn>
                <a:cxn ang="0">
                  <a:pos x="connsiteX2" y="connsiteY2"/>
                </a:cxn>
                <a:cxn ang="0">
                  <a:pos x="connsiteX3" y="connsiteY3"/>
                </a:cxn>
              </a:cxnLst>
              <a:rect l="l" t="t" r="r" b="b"/>
              <a:pathLst>
                <a:path w="1301750" h="1155700">
                  <a:moveTo>
                    <a:pt x="0" y="1155700"/>
                  </a:moveTo>
                  <a:lnTo>
                    <a:pt x="781050" y="374650"/>
                  </a:lnTo>
                  <a:lnTo>
                    <a:pt x="927100" y="374650"/>
                  </a:lnTo>
                  <a:lnTo>
                    <a:pt x="1301750" y="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34" name="Freeform 824"/>
            <p:cNvSpPr/>
            <p:nvPr/>
          </p:nvSpPr>
          <p:spPr>
            <a:xfrm flipV="1">
              <a:off x="3645506" y="0"/>
              <a:ext cx="3073161" cy="2865604"/>
            </a:xfrm>
            <a:custGeom>
              <a:avLst/>
              <a:gdLst>
                <a:gd name="connsiteX0" fmla="*/ 0 w 2508250"/>
                <a:gd name="connsiteY0" fmla="*/ 2216150 h 2216150"/>
                <a:gd name="connsiteX1" fmla="*/ 704850 w 2508250"/>
                <a:gd name="connsiteY1" fmla="*/ 1511300 h 2216150"/>
                <a:gd name="connsiteX2" fmla="*/ 946150 w 2508250"/>
                <a:gd name="connsiteY2" fmla="*/ 1511300 h 2216150"/>
                <a:gd name="connsiteX3" fmla="*/ 1638300 w 2508250"/>
                <a:gd name="connsiteY3" fmla="*/ 819150 h 2216150"/>
                <a:gd name="connsiteX4" fmla="*/ 1638300 w 2508250"/>
                <a:gd name="connsiteY4" fmla="*/ 679450 h 2216150"/>
                <a:gd name="connsiteX5" fmla="*/ 1752600 w 2508250"/>
                <a:gd name="connsiteY5" fmla="*/ 565150 h 2216150"/>
                <a:gd name="connsiteX6" fmla="*/ 1943100 w 2508250"/>
                <a:gd name="connsiteY6" fmla="*/ 565150 h 2216150"/>
                <a:gd name="connsiteX7" fmla="*/ 2508250 w 2508250"/>
                <a:gd name="connsiteY7" fmla="*/ 0 h 22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8250" h="2216150">
                  <a:moveTo>
                    <a:pt x="0" y="2216150"/>
                  </a:moveTo>
                  <a:lnTo>
                    <a:pt x="704850" y="1511300"/>
                  </a:lnTo>
                  <a:lnTo>
                    <a:pt x="946150" y="1511300"/>
                  </a:lnTo>
                  <a:lnTo>
                    <a:pt x="1638300" y="819150"/>
                  </a:lnTo>
                  <a:lnTo>
                    <a:pt x="1638300" y="679450"/>
                  </a:lnTo>
                  <a:lnTo>
                    <a:pt x="1752600" y="565150"/>
                  </a:lnTo>
                  <a:lnTo>
                    <a:pt x="1943100" y="565150"/>
                  </a:lnTo>
                  <a:lnTo>
                    <a:pt x="2508250" y="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35" name="Freeform 825"/>
            <p:cNvSpPr/>
            <p:nvPr/>
          </p:nvSpPr>
          <p:spPr>
            <a:xfrm flipV="1">
              <a:off x="3894471" y="0"/>
              <a:ext cx="1952818" cy="2019881"/>
            </a:xfrm>
            <a:custGeom>
              <a:avLst/>
              <a:gdLst>
                <a:gd name="connsiteX0" fmla="*/ 0 w 1593850"/>
                <a:gd name="connsiteY0" fmla="*/ 1562100 h 1562100"/>
                <a:gd name="connsiteX1" fmla="*/ 622300 w 1593850"/>
                <a:gd name="connsiteY1" fmla="*/ 939800 h 1562100"/>
                <a:gd name="connsiteX2" fmla="*/ 825500 w 1593850"/>
                <a:gd name="connsiteY2" fmla="*/ 939800 h 1562100"/>
                <a:gd name="connsiteX3" fmla="*/ 1593850 w 1593850"/>
                <a:gd name="connsiteY3" fmla="*/ 171450 h 1562100"/>
                <a:gd name="connsiteX4" fmla="*/ 1593850 w 15938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850" h="1562100">
                  <a:moveTo>
                    <a:pt x="0" y="1562100"/>
                  </a:moveTo>
                  <a:lnTo>
                    <a:pt x="622300" y="939800"/>
                  </a:lnTo>
                  <a:lnTo>
                    <a:pt x="825500" y="939800"/>
                  </a:lnTo>
                  <a:lnTo>
                    <a:pt x="1593850" y="171450"/>
                  </a:lnTo>
                  <a:lnTo>
                    <a:pt x="1593850" y="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36" name="Freeform 826"/>
            <p:cNvSpPr/>
            <p:nvPr/>
          </p:nvSpPr>
          <p:spPr>
            <a:xfrm flipV="1">
              <a:off x="4431302" y="16422"/>
              <a:ext cx="1672733" cy="1568282"/>
            </a:xfrm>
            <a:custGeom>
              <a:avLst/>
              <a:gdLst>
                <a:gd name="connsiteX0" fmla="*/ 0 w 1365250"/>
                <a:gd name="connsiteY0" fmla="*/ 1212850 h 1212850"/>
                <a:gd name="connsiteX1" fmla="*/ 730250 w 1365250"/>
                <a:gd name="connsiteY1" fmla="*/ 482600 h 1212850"/>
                <a:gd name="connsiteX2" fmla="*/ 863600 w 1365250"/>
                <a:gd name="connsiteY2" fmla="*/ 482600 h 1212850"/>
                <a:gd name="connsiteX3" fmla="*/ 927100 w 1365250"/>
                <a:gd name="connsiteY3" fmla="*/ 419100 h 1212850"/>
                <a:gd name="connsiteX4" fmla="*/ 927100 w 1365250"/>
                <a:gd name="connsiteY4" fmla="*/ 184150 h 1212850"/>
                <a:gd name="connsiteX5" fmla="*/ 1111250 w 1365250"/>
                <a:gd name="connsiteY5" fmla="*/ 0 h 1212850"/>
                <a:gd name="connsiteX6" fmla="*/ 1320800 w 1365250"/>
                <a:gd name="connsiteY6" fmla="*/ 0 h 1212850"/>
                <a:gd name="connsiteX7" fmla="*/ 1365250 w 1365250"/>
                <a:gd name="connsiteY7" fmla="*/ 44450 h 12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250" h="1212850">
                  <a:moveTo>
                    <a:pt x="0" y="1212850"/>
                  </a:moveTo>
                  <a:lnTo>
                    <a:pt x="730250" y="482600"/>
                  </a:lnTo>
                  <a:lnTo>
                    <a:pt x="863600" y="482600"/>
                  </a:lnTo>
                  <a:lnTo>
                    <a:pt x="927100" y="419100"/>
                  </a:lnTo>
                  <a:lnTo>
                    <a:pt x="927100" y="184150"/>
                  </a:lnTo>
                  <a:lnTo>
                    <a:pt x="1111250" y="0"/>
                  </a:lnTo>
                  <a:lnTo>
                    <a:pt x="1320800" y="0"/>
                  </a:lnTo>
                  <a:lnTo>
                    <a:pt x="1365250" y="4445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37" name="Freeform 827"/>
            <p:cNvSpPr/>
            <p:nvPr/>
          </p:nvSpPr>
          <p:spPr>
            <a:xfrm flipV="1">
              <a:off x="4586905" y="8211"/>
              <a:ext cx="1789435" cy="2118412"/>
            </a:xfrm>
            <a:custGeom>
              <a:avLst/>
              <a:gdLst>
                <a:gd name="connsiteX0" fmla="*/ 0 w 1460500"/>
                <a:gd name="connsiteY0" fmla="*/ 1638300 h 1638300"/>
                <a:gd name="connsiteX1" fmla="*/ 641350 w 1460500"/>
                <a:gd name="connsiteY1" fmla="*/ 996950 h 1638300"/>
                <a:gd name="connsiteX2" fmla="*/ 857250 w 1460500"/>
                <a:gd name="connsiteY2" fmla="*/ 996950 h 1638300"/>
                <a:gd name="connsiteX3" fmla="*/ 1460500 w 1460500"/>
                <a:gd name="connsiteY3" fmla="*/ 393700 h 1638300"/>
                <a:gd name="connsiteX4" fmla="*/ 1460500 w 1460500"/>
                <a:gd name="connsiteY4" fmla="*/ 0 h 163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500" h="1638300">
                  <a:moveTo>
                    <a:pt x="0" y="1638300"/>
                  </a:moveTo>
                  <a:lnTo>
                    <a:pt x="641350" y="996950"/>
                  </a:lnTo>
                  <a:lnTo>
                    <a:pt x="857250" y="996950"/>
                  </a:lnTo>
                  <a:lnTo>
                    <a:pt x="1460500" y="393700"/>
                  </a:lnTo>
                  <a:lnTo>
                    <a:pt x="1460500" y="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38" name="Freeform 828"/>
            <p:cNvSpPr/>
            <p:nvPr/>
          </p:nvSpPr>
          <p:spPr>
            <a:xfrm flipV="1">
              <a:off x="4672487" y="0"/>
              <a:ext cx="2264025" cy="2816338"/>
            </a:xfrm>
            <a:custGeom>
              <a:avLst/>
              <a:gdLst>
                <a:gd name="connsiteX0" fmla="*/ 0 w 1847850"/>
                <a:gd name="connsiteY0" fmla="*/ 2178050 h 2178050"/>
                <a:gd name="connsiteX1" fmla="*/ 584200 w 1847850"/>
                <a:gd name="connsiteY1" fmla="*/ 1593850 h 2178050"/>
                <a:gd name="connsiteX2" fmla="*/ 838200 w 1847850"/>
                <a:gd name="connsiteY2" fmla="*/ 1593850 h 2178050"/>
                <a:gd name="connsiteX3" fmla="*/ 1479550 w 1847850"/>
                <a:gd name="connsiteY3" fmla="*/ 952500 h 2178050"/>
                <a:gd name="connsiteX4" fmla="*/ 1479550 w 1847850"/>
                <a:gd name="connsiteY4" fmla="*/ 698500 h 2178050"/>
                <a:gd name="connsiteX5" fmla="*/ 1847850 w 1847850"/>
                <a:gd name="connsiteY5" fmla="*/ 330200 h 2178050"/>
                <a:gd name="connsiteX6" fmla="*/ 1847850 w 1847850"/>
                <a:gd name="connsiteY6" fmla="*/ 0 h 21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7850" h="2178050">
                  <a:moveTo>
                    <a:pt x="0" y="2178050"/>
                  </a:moveTo>
                  <a:lnTo>
                    <a:pt x="584200" y="1593850"/>
                  </a:lnTo>
                  <a:lnTo>
                    <a:pt x="838200" y="1593850"/>
                  </a:lnTo>
                  <a:lnTo>
                    <a:pt x="1479550" y="952500"/>
                  </a:lnTo>
                  <a:lnTo>
                    <a:pt x="1479550" y="698500"/>
                  </a:lnTo>
                  <a:lnTo>
                    <a:pt x="1847850" y="330200"/>
                  </a:lnTo>
                  <a:lnTo>
                    <a:pt x="1847850" y="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39" name="Freeform 829"/>
            <p:cNvSpPr/>
            <p:nvPr/>
          </p:nvSpPr>
          <p:spPr>
            <a:xfrm flipV="1">
              <a:off x="4789189" y="0"/>
              <a:ext cx="1882797" cy="1863874"/>
            </a:xfrm>
            <a:custGeom>
              <a:avLst/>
              <a:gdLst>
                <a:gd name="connsiteX0" fmla="*/ 0 w 1536700"/>
                <a:gd name="connsiteY0" fmla="*/ 1441450 h 1441450"/>
                <a:gd name="connsiteX1" fmla="*/ 508000 w 1536700"/>
                <a:gd name="connsiteY1" fmla="*/ 933450 h 1441450"/>
                <a:gd name="connsiteX2" fmla="*/ 793750 w 1536700"/>
                <a:gd name="connsiteY2" fmla="*/ 933450 h 1441450"/>
                <a:gd name="connsiteX3" fmla="*/ 1536700 w 1536700"/>
                <a:gd name="connsiteY3" fmla="*/ 190500 h 1441450"/>
                <a:gd name="connsiteX4" fmla="*/ 1536700 w 1536700"/>
                <a:gd name="connsiteY4" fmla="*/ 0 h 144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00" h="1441450">
                  <a:moveTo>
                    <a:pt x="0" y="1441450"/>
                  </a:moveTo>
                  <a:lnTo>
                    <a:pt x="508000" y="933450"/>
                  </a:lnTo>
                  <a:lnTo>
                    <a:pt x="793750" y="933450"/>
                  </a:lnTo>
                  <a:lnTo>
                    <a:pt x="1536700" y="190500"/>
                  </a:lnTo>
                  <a:lnTo>
                    <a:pt x="1536700" y="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40" name="Freeform 775"/>
            <p:cNvSpPr/>
            <p:nvPr/>
          </p:nvSpPr>
          <p:spPr>
            <a:xfrm>
              <a:off x="-68346" y="3265040"/>
              <a:ext cx="3159562" cy="1673986"/>
            </a:xfrm>
            <a:custGeom>
              <a:avLst/>
              <a:gdLst>
                <a:gd name="connsiteX0" fmla="*/ 0 w 2685449"/>
                <a:gd name="connsiteY0" fmla="*/ 0 h 1751798"/>
                <a:gd name="connsiteX1" fmla="*/ 0 w 2685449"/>
                <a:gd name="connsiteY1" fmla="*/ 365760 h 1751798"/>
                <a:gd name="connsiteX2" fmla="*/ 413886 w 2685449"/>
                <a:gd name="connsiteY2" fmla="*/ 779646 h 1751798"/>
                <a:gd name="connsiteX3" fmla="*/ 1713297 w 2685449"/>
                <a:gd name="connsiteY3" fmla="*/ 779646 h 1751798"/>
                <a:gd name="connsiteX4" fmla="*/ 2685449 w 2685449"/>
                <a:gd name="connsiteY4" fmla="*/ 1751798 h 1751798"/>
                <a:gd name="connsiteX0" fmla="*/ 0 w 2685449"/>
                <a:gd name="connsiteY0" fmla="*/ 0 h 1386038"/>
                <a:gd name="connsiteX1" fmla="*/ 413886 w 2685449"/>
                <a:gd name="connsiteY1" fmla="*/ 413886 h 1386038"/>
                <a:gd name="connsiteX2" fmla="*/ 1713297 w 2685449"/>
                <a:gd name="connsiteY2" fmla="*/ 413886 h 1386038"/>
                <a:gd name="connsiteX3" fmla="*/ 2685449 w 2685449"/>
                <a:gd name="connsiteY3" fmla="*/ 1386038 h 1386038"/>
                <a:gd name="connsiteX0" fmla="*/ 0 w 2578769"/>
                <a:gd name="connsiteY0" fmla="*/ 0 h 1294598"/>
                <a:gd name="connsiteX1" fmla="*/ 307206 w 2578769"/>
                <a:gd name="connsiteY1" fmla="*/ 322446 h 1294598"/>
                <a:gd name="connsiteX2" fmla="*/ 1606617 w 2578769"/>
                <a:gd name="connsiteY2" fmla="*/ 322446 h 1294598"/>
                <a:gd name="connsiteX3" fmla="*/ 2578769 w 2578769"/>
                <a:gd name="connsiteY3" fmla="*/ 1294598 h 1294598"/>
              </a:gdLst>
              <a:ahLst/>
              <a:cxnLst>
                <a:cxn ang="0">
                  <a:pos x="connsiteX0" y="connsiteY0"/>
                </a:cxn>
                <a:cxn ang="0">
                  <a:pos x="connsiteX1" y="connsiteY1"/>
                </a:cxn>
                <a:cxn ang="0">
                  <a:pos x="connsiteX2" y="connsiteY2"/>
                </a:cxn>
                <a:cxn ang="0">
                  <a:pos x="connsiteX3" y="connsiteY3"/>
                </a:cxn>
              </a:cxnLst>
              <a:rect l="l" t="t" r="r" b="b"/>
              <a:pathLst>
                <a:path w="2578769" h="1294598">
                  <a:moveTo>
                    <a:pt x="0" y="0"/>
                  </a:moveTo>
                  <a:lnTo>
                    <a:pt x="307206" y="322446"/>
                  </a:lnTo>
                  <a:lnTo>
                    <a:pt x="1606617" y="322446"/>
                  </a:lnTo>
                  <a:lnTo>
                    <a:pt x="2578769" y="1294598"/>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41" name="Freeform 776"/>
            <p:cNvSpPr/>
            <p:nvPr/>
          </p:nvSpPr>
          <p:spPr>
            <a:xfrm>
              <a:off x="30163" y="147796"/>
              <a:ext cx="3959507" cy="1793260"/>
            </a:xfrm>
            <a:custGeom>
              <a:avLst/>
              <a:gdLst>
                <a:gd name="connsiteX0" fmla="*/ 0 w 3596640"/>
                <a:gd name="connsiteY0" fmla="*/ 228600 h 1386840"/>
                <a:gd name="connsiteX1" fmla="*/ 0 w 3596640"/>
                <a:gd name="connsiteY1" fmla="*/ 0 h 1386840"/>
                <a:gd name="connsiteX2" fmla="*/ 2369820 w 3596640"/>
                <a:gd name="connsiteY2" fmla="*/ 0 h 1386840"/>
                <a:gd name="connsiteX3" fmla="*/ 2674620 w 3596640"/>
                <a:gd name="connsiteY3" fmla="*/ 304800 h 1386840"/>
                <a:gd name="connsiteX4" fmla="*/ 2674620 w 3596640"/>
                <a:gd name="connsiteY4" fmla="*/ 1295400 h 1386840"/>
                <a:gd name="connsiteX5" fmla="*/ 2766060 w 3596640"/>
                <a:gd name="connsiteY5" fmla="*/ 1386840 h 1386840"/>
                <a:gd name="connsiteX6" fmla="*/ 3596640 w 3596640"/>
                <a:gd name="connsiteY6" fmla="*/ 1386840 h 1386840"/>
                <a:gd name="connsiteX0" fmla="*/ 0 w 3596640"/>
                <a:gd name="connsiteY0" fmla="*/ 0 h 1386840"/>
                <a:gd name="connsiteX1" fmla="*/ 2369820 w 3596640"/>
                <a:gd name="connsiteY1" fmla="*/ 0 h 1386840"/>
                <a:gd name="connsiteX2" fmla="*/ 2674620 w 3596640"/>
                <a:gd name="connsiteY2" fmla="*/ 304800 h 1386840"/>
                <a:gd name="connsiteX3" fmla="*/ 2674620 w 3596640"/>
                <a:gd name="connsiteY3" fmla="*/ 1295400 h 1386840"/>
                <a:gd name="connsiteX4" fmla="*/ 2766060 w 3596640"/>
                <a:gd name="connsiteY4" fmla="*/ 1386840 h 1386840"/>
                <a:gd name="connsiteX5" fmla="*/ 3596640 w 3596640"/>
                <a:gd name="connsiteY5" fmla="*/ 1386840 h 1386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6640" h="1386840">
                  <a:moveTo>
                    <a:pt x="0" y="0"/>
                  </a:moveTo>
                  <a:lnTo>
                    <a:pt x="2369820" y="0"/>
                  </a:lnTo>
                  <a:lnTo>
                    <a:pt x="2674620" y="304800"/>
                  </a:lnTo>
                  <a:lnTo>
                    <a:pt x="2674620" y="1295400"/>
                  </a:lnTo>
                  <a:lnTo>
                    <a:pt x="2766060" y="1386840"/>
                  </a:lnTo>
                  <a:lnTo>
                    <a:pt x="3596640" y="138684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11" name="Freeform 465"/>
            <p:cNvSpPr/>
            <p:nvPr/>
          </p:nvSpPr>
          <p:spPr>
            <a:xfrm rot="8160000" flipV="1">
              <a:off x="692605" y="810098"/>
              <a:ext cx="3419377" cy="3367216"/>
            </a:xfrm>
            <a:custGeom>
              <a:avLst/>
              <a:gdLst>
                <a:gd name="connsiteX0" fmla="*/ 2867025 w 2867025"/>
                <a:gd name="connsiteY0" fmla="*/ 0 h 3200400"/>
                <a:gd name="connsiteX1" fmla="*/ 909637 w 2867025"/>
                <a:gd name="connsiteY1" fmla="*/ 1957388 h 3200400"/>
                <a:gd name="connsiteX2" fmla="*/ 909637 w 2867025"/>
                <a:gd name="connsiteY2" fmla="*/ 2047875 h 3200400"/>
                <a:gd name="connsiteX3" fmla="*/ 271462 w 2867025"/>
                <a:gd name="connsiteY3" fmla="*/ 2686050 h 3200400"/>
                <a:gd name="connsiteX4" fmla="*/ 271462 w 2867025"/>
                <a:gd name="connsiteY4" fmla="*/ 2995613 h 3200400"/>
                <a:gd name="connsiteX5" fmla="*/ 66675 w 2867025"/>
                <a:gd name="connsiteY5" fmla="*/ 3200400 h 3200400"/>
                <a:gd name="connsiteX6" fmla="*/ 0 w 2867025"/>
                <a:gd name="connsiteY6" fmla="*/ 3200400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0 w 3163373"/>
                <a:gd name="connsiteY6" fmla="*/ 3159988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161376 w 3163373"/>
                <a:gd name="connsiteY6" fmla="*/ 3168674 h 3200400"/>
                <a:gd name="connsiteX7" fmla="*/ 0 w 3163373"/>
                <a:gd name="connsiteY7" fmla="*/ 3159988 h 3200400"/>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124332 w 3126329"/>
                <a:gd name="connsiteY6" fmla="*/ 3168674 h 3230707"/>
                <a:gd name="connsiteX7" fmla="*/ 0 w 3126329"/>
                <a:gd name="connsiteY7" fmla="*/ 3230707 h 3230707"/>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77186 w 3126329"/>
                <a:gd name="connsiteY6" fmla="*/ 3161939 h 3230707"/>
                <a:gd name="connsiteX7" fmla="*/ 0 w 3126329"/>
                <a:gd name="connsiteY7" fmla="*/ 3230707 h 3230707"/>
                <a:gd name="connsiteX0" fmla="*/ 3126329 w 3126329"/>
                <a:gd name="connsiteY0" fmla="*/ 0 h 3230707"/>
                <a:gd name="connsiteX1" fmla="*/ 2644417 w 3126329"/>
                <a:gd name="connsiteY1" fmla="*/ 482455 h 3230707"/>
                <a:gd name="connsiteX2" fmla="*/ 1168941 w 3126329"/>
                <a:gd name="connsiteY2" fmla="*/ 1957388 h 3230707"/>
                <a:gd name="connsiteX3" fmla="*/ 1168941 w 3126329"/>
                <a:gd name="connsiteY3" fmla="*/ 2047875 h 3230707"/>
                <a:gd name="connsiteX4" fmla="*/ 530766 w 3126329"/>
                <a:gd name="connsiteY4" fmla="*/ 2686050 h 3230707"/>
                <a:gd name="connsiteX5" fmla="*/ 530766 w 3126329"/>
                <a:gd name="connsiteY5" fmla="*/ 2995613 h 3230707"/>
                <a:gd name="connsiteX6" fmla="*/ 325979 w 3126329"/>
                <a:gd name="connsiteY6" fmla="*/ 3200400 h 3230707"/>
                <a:gd name="connsiteX7" fmla="*/ 77186 w 3126329"/>
                <a:gd name="connsiteY7" fmla="*/ 3161939 h 3230707"/>
                <a:gd name="connsiteX8" fmla="*/ 0 w 3126329"/>
                <a:gd name="connsiteY8" fmla="*/ 3230707 h 3230707"/>
                <a:gd name="connsiteX0" fmla="*/ 2644417 w 2644417"/>
                <a:gd name="connsiteY0" fmla="*/ 0 h 2748252"/>
                <a:gd name="connsiteX1" fmla="*/ 1168941 w 2644417"/>
                <a:gd name="connsiteY1" fmla="*/ 1474933 h 2748252"/>
                <a:gd name="connsiteX2" fmla="*/ 1168941 w 2644417"/>
                <a:gd name="connsiteY2" fmla="*/ 1565420 h 2748252"/>
                <a:gd name="connsiteX3" fmla="*/ 530766 w 2644417"/>
                <a:gd name="connsiteY3" fmla="*/ 2203595 h 2748252"/>
                <a:gd name="connsiteX4" fmla="*/ 530766 w 2644417"/>
                <a:gd name="connsiteY4" fmla="*/ 2513158 h 2748252"/>
                <a:gd name="connsiteX5" fmla="*/ 325979 w 2644417"/>
                <a:gd name="connsiteY5" fmla="*/ 2717945 h 2748252"/>
                <a:gd name="connsiteX6" fmla="*/ 77186 w 2644417"/>
                <a:gd name="connsiteY6" fmla="*/ 2679484 h 2748252"/>
                <a:gd name="connsiteX7" fmla="*/ 0 w 2644417"/>
                <a:gd name="connsiteY7" fmla="*/ 2748252 h 274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4417" h="2748252">
                  <a:moveTo>
                    <a:pt x="2644417" y="0"/>
                  </a:moveTo>
                  <a:lnTo>
                    <a:pt x="1168941" y="1474933"/>
                  </a:lnTo>
                  <a:lnTo>
                    <a:pt x="1168941" y="1565420"/>
                  </a:lnTo>
                  <a:lnTo>
                    <a:pt x="530766" y="2203595"/>
                  </a:lnTo>
                  <a:lnTo>
                    <a:pt x="530766" y="2513158"/>
                  </a:lnTo>
                  <a:lnTo>
                    <a:pt x="325979" y="2717945"/>
                  </a:lnTo>
                  <a:lnTo>
                    <a:pt x="77186" y="2679484"/>
                  </a:lnTo>
                  <a:lnTo>
                    <a:pt x="0" y="2748252"/>
                  </a:lnTo>
                </a:path>
              </a:pathLst>
            </a:custGeom>
            <a:noFill/>
            <a:ln w="19050" cap="flat" cmpd="sng" algn="ctr">
              <a:solidFill>
                <a:schemeClr val="bg1">
                  <a:lumMod val="65000"/>
                  <a:alpha val="20000"/>
                </a:schemeClr>
              </a:solidFill>
              <a:prstDash val="solid"/>
              <a:tailEnd type="none"/>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20" name="Freeform 462"/>
            <p:cNvSpPr/>
            <p:nvPr/>
          </p:nvSpPr>
          <p:spPr>
            <a:xfrm rot="8160000" flipV="1">
              <a:off x="101931" y="1126403"/>
              <a:ext cx="2016530" cy="1304199"/>
            </a:xfrm>
            <a:custGeom>
              <a:avLst/>
              <a:gdLst>
                <a:gd name="connsiteX0" fmla="*/ 1804987 w 1804987"/>
                <a:gd name="connsiteY0" fmla="*/ 0 h 1309688"/>
                <a:gd name="connsiteX1" fmla="*/ 495299 w 1804987"/>
                <a:gd name="connsiteY1" fmla="*/ 1309688 h 1309688"/>
                <a:gd name="connsiteX2" fmla="*/ 319087 w 1804987"/>
                <a:gd name="connsiteY2" fmla="*/ 1309688 h 1309688"/>
                <a:gd name="connsiteX3" fmla="*/ 266700 w 1804987"/>
                <a:gd name="connsiteY3" fmla="*/ 1257301 h 1309688"/>
                <a:gd name="connsiteX4" fmla="*/ 0 w 1804987"/>
                <a:gd name="connsiteY4" fmla="*/ 1257301 h 1309688"/>
                <a:gd name="connsiteX0" fmla="*/ 1804987 w 1804987"/>
                <a:gd name="connsiteY0" fmla="*/ 0 h 1309688"/>
                <a:gd name="connsiteX1" fmla="*/ 1559508 w 1804987"/>
                <a:gd name="connsiteY1" fmla="*/ 245228 h 1309688"/>
                <a:gd name="connsiteX2" fmla="*/ 495299 w 1804987"/>
                <a:gd name="connsiteY2" fmla="*/ 1309688 h 1309688"/>
                <a:gd name="connsiteX3" fmla="*/ 319087 w 1804987"/>
                <a:gd name="connsiteY3" fmla="*/ 1309688 h 1309688"/>
                <a:gd name="connsiteX4" fmla="*/ 266700 w 1804987"/>
                <a:gd name="connsiteY4" fmla="*/ 1257301 h 1309688"/>
                <a:gd name="connsiteX5" fmla="*/ 0 w 1804987"/>
                <a:gd name="connsiteY5" fmla="*/ 1257301 h 1309688"/>
                <a:gd name="connsiteX0" fmla="*/ 1559508 w 1559508"/>
                <a:gd name="connsiteY0" fmla="*/ 0 h 1064460"/>
                <a:gd name="connsiteX1" fmla="*/ 495299 w 1559508"/>
                <a:gd name="connsiteY1" fmla="*/ 1064460 h 1064460"/>
                <a:gd name="connsiteX2" fmla="*/ 319087 w 1559508"/>
                <a:gd name="connsiteY2" fmla="*/ 1064460 h 1064460"/>
                <a:gd name="connsiteX3" fmla="*/ 266700 w 1559508"/>
                <a:gd name="connsiteY3" fmla="*/ 1012073 h 1064460"/>
                <a:gd name="connsiteX4" fmla="*/ 0 w 1559508"/>
                <a:gd name="connsiteY4" fmla="*/ 1012073 h 1064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508" h="1064460">
                  <a:moveTo>
                    <a:pt x="1559508" y="0"/>
                  </a:moveTo>
                  <a:lnTo>
                    <a:pt x="495299" y="1064460"/>
                  </a:lnTo>
                  <a:lnTo>
                    <a:pt x="319087" y="1064460"/>
                  </a:lnTo>
                  <a:lnTo>
                    <a:pt x="266700" y="1012073"/>
                  </a:lnTo>
                  <a:lnTo>
                    <a:pt x="0" y="1012073"/>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21" name="Freeform 463"/>
            <p:cNvSpPr/>
            <p:nvPr/>
          </p:nvSpPr>
          <p:spPr>
            <a:xfrm rot="8160000" flipV="1">
              <a:off x="273822" y="1214485"/>
              <a:ext cx="1923537" cy="1711827"/>
            </a:xfrm>
            <a:custGeom>
              <a:avLst/>
              <a:gdLst>
                <a:gd name="connsiteX0" fmla="*/ 1809750 w 1809750"/>
                <a:gd name="connsiteY0" fmla="*/ 0 h 1714500"/>
                <a:gd name="connsiteX1" fmla="*/ 433388 w 1809750"/>
                <a:gd name="connsiteY1" fmla="*/ 1376362 h 1714500"/>
                <a:gd name="connsiteX2" fmla="*/ 247650 w 1809750"/>
                <a:gd name="connsiteY2" fmla="*/ 1376362 h 1714500"/>
                <a:gd name="connsiteX3" fmla="*/ 0 w 1809750"/>
                <a:gd name="connsiteY3" fmla="*/ 1624012 h 1714500"/>
                <a:gd name="connsiteX4" fmla="*/ 0 w 1809750"/>
                <a:gd name="connsiteY4" fmla="*/ 1714500 h 1714500"/>
                <a:gd name="connsiteX0" fmla="*/ 1809750 w 1809750"/>
                <a:gd name="connsiteY0" fmla="*/ 0 h 1714500"/>
                <a:gd name="connsiteX1" fmla="*/ 1487591 w 1809750"/>
                <a:gd name="connsiteY1" fmla="*/ 317342 h 1714500"/>
                <a:gd name="connsiteX2" fmla="*/ 433388 w 1809750"/>
                <a:gd name="connsiteY2" fmla="*/ 1376362 h 1714500"/>
                <a:gd name="connsiteX3" fmla="*/ 247650 w 1809750"/>
                <a:gd name="connsiteY3" fmla="*/ 1376362 h 1714500"/>
                <a:gd name="connsiteX4" fmla="*/ 0 w 1809750"/>
                <a:gd name="connsiteY4" fmla="*/ 1624012 h 1714500"/>
                <a:gd name="connsiteX5" fmla="*/ 0 w 1809750"/>
                <a:gd name="connsiteY5" fmla="*/ 1714500 h 1714500"/>
                <a:gd name="connsiteX0" fmla="*/ 1487591 w 1487591"/>
                <a:gd name="connsiteY0" fmla="*/ 0 h 1397158"/>
                <a:gd name="connsiteX1" fmla="*/ 433388 w 1487591"/>
                <a:gd name="connsiteY1" fmla="*/ 1059020 h 1397158"/>
                <a:gd name="connsiteX2" fmla="*/ 247650 w 1487591"/>
                <a:gd name="connsiteY2" fmla="*/ 1059020 h 1397158"/>
                <a:gd name="connsiteX3" fmla="*/ 0 w 1487591"/>
                <a:gd name="connsiteY3" fmla="*/ 1306670 h 1397158"/>
                <a:gd name="connsiteX4" fmla="*/ 0 w 1487591"/>
                <a:gd name="connsiteY4" fmla="*/ 1397158 h 1397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591" h="1397158">
                  <a:moveTo>
                    <a:pt x="1487591" y="0"/>
                  </a:moveTo>
                  <a:lnTo>
                    <a:pt x="433388" y="1059020"/>
                  </a:lnTo>
                  <a:lnTo>
                    <a:pt x="247650" y="1059020"/>
                  </a:lnTo>
                  <a:lnTo>
                    <a:pt x="0" y="1306670"/>
                  </a:lnTo>
                  <a:lnTo>
                    <a:pt x="0" y="1397158"/>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22" name="Freeform 464"/>
            <p:cNvSpPr/>
            <p:nvPr/>
          </p:nvSpPr>
          <p:spPr>
            <a:xfrm rot="8160000" flipV="1">
              <a:off x="363786" y="1461351"/>
              <a:ext cx="1904882" cy="1722425"/>
            </a:xfrm>
            <a:custGeom>
              <a:avLst/>
              <a:gdLst>
                <a:gd name="connsiteX0" fmla="*/ 1966913 w 1966913"/>
                <a:gd name="connsiteY0" fmla="*/ 0 h 1900238"/>
                <a:gd name="connsiteX1" fmla="*/ 66675 w 1966913"/>
                <a:gd name="connsiteY1" fmla="*/ 1900238 h 1900238"/>
                <a:gd name="connsiteX2" fmla="*/ 0 w 1966913"/>
                <a:gd name="connsiteY2" fmla="*/ 1900238 h 1900238"/>
                <a:gd name="connsiteX0" fmla="*/ 1966913 w 1966913"/>
                <a:gd name="connsiteY0" fmla="*/ 0 h 1900238"/>
                <a:gd name="connsiteX1" fmla="*/ 1473164 w 1966913"/>
                <a:gd name="connsiteY1" fmla="*/ 494430 h 1900238"/>
                <a:gd name="connsiteX2" fmla="*/ 66675 w 1966913"/>
                <a:gd name="connsiteY2" fmla="*/ 1900238 h 1900238"/>
                <a:gd name="connsiteX3" fmla="*/ 0 w 1966913"/>
                <a:gd name="connsiteY3" fmla="*/ 1900238 h 1900238"/>
                <a:gd name="connsiteX0" fmla="*/ 1473164 w 1473164"/>
                <a:gd name="connsiteY0" fmla="*/ 0 h 1405808"/>
                <a:gd name="connsiteX1" fmla="*/ 66675 w 1473164"/>
                <a:gd name="connsiteY1" fmla="*/ 1405808 h 1405808"/>
                <a:gd name="connsiteX2" fmla="*/ 0 w 1473164"/>
                <a:gd name="connsiteY2" fmla="*/ 1405808 h 1405808"/>
              </a:gdLst>
              <a:ahLst/>
              <a:cxnLst>
                <a:cxn ang="0">
                  <a:pos x="connsiteX0" y="connsiteY0"/>
                </a:cxn>
                <a:cxn ang="0">
                  <a:pos x="connsiteX1" y="connsiteY1"/>
                </a:cxn>
                <a:cxn ang="0">
                  <a:pos x="connsiteX2" y="connsiteY2"/>
                </a:cxn>
              </a:cxnLst>
              <a:rect l="l" t="t" r="r" b="b"/>
              <a:pathLst>
                <a:path w="1473164" h="1405808">
                  <a:moveTo>
                    <a:pt x="1473164" y="0"/>
                  </a:moveTo>
                  <a:lnTo>
                    <a:pt x="66675" y="1405808"/>
                  </a:lnTo>
                  <a:lnTo>
                    <a:pt x="0" y="1405808"/>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23" name="Freeform 466"/>
            <p:cNvSpPr/>
            <p:nvPr/>
          </p:nvSpPr>
          <p:spPr>
            <a:xfrm rot="8160000" flipV="1">
              <a:off x="744102" y="879750"/>
              <a:ext cx="3316546" cy="3464116"/>
            </a:xfrm>
            <a:custGeom>
              <a:avLst/>
              <a:gdLst>
                <a:gd name="connsiteX0" fmla="*/ 2919413 w 2919413"/>
                <a:gd name="connsiteY0" fmla="*/ 0 h 3228975"/>
                <a:gd name="connsiteX1" fmla="*/ 1057275 w 2919413"/>
                <a:gd name="connsiteY1" fmla="*/ 1862138 h 3228975"/>
                <a:gd name="connsiteX2" fmla="*/ 1057275 w 2919413"/>
                <a:gd name="connsiteY2" fmla="*/ 1976438 h 3228975"/>
                <a:gd name="connsiteX3" fmla="*/ 466725 w 2919413"/>
                <a:gd name="connsiteY3" fmla="*/ 2566988 h 3228975"/>
                <a:gd name="connsiteX4" fmla="*/ 466725 w 2919413"/>
                <a:gd name="connsiteY4" fmla="*/ 2867025 h 3228975"/>
                <a:gd name="connsiteX5" fmla="*/ 104775 w 2919413"/>
                <a:gd name="connsiteY5" fmla="*/ 3228975 h 3228975"/>
                <a:gd name="connsiteX6" fmla="*/ 0 w 2919413"/>
                <a:gd name="connsiteY6" fmla="*/ 3228975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0 w 3070954"/>
                <a:gd name="connsiteY6" fmla="*/ 3218872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115526 w 3070954"/>
                <a:gd name="connsiteY6" fmla="*/ 3219863 h 3228975"/>
                <a:gd name="connsiteX7" fmla="*/ 0 w 3070954"/>
                <a:gd name="connsiteY7" fmla="*/ 3218872 h 3228975"/>
                <a:gd name="connsiteX0" fmla="*/ 3017073 w 3017073"/>
                <a:gd name="connsiteY0" fmla="*/ 0 h 3272753"/>
                <a:gd name="connsiteX1" fmla="*/ 1154935 w 3017073"/>
                <a:gd name="connsiteY1" fmla="*/ 1862138 h 3272753"/>
                <a:gd name="connsiteX2" fmla="*/ 1154935 w 3017073"/>
                <a:gd name="connsiteY2" fmla="*/ 1976438 h 3272753"/>
                <a:gd name="connsiteX3" fmla="*/ 564385 w 3017073"/>
                <a:gd name="connsiteY3" fmla="*/ 2566988 h 3272753"/>
                <a:gd name="connsiteX4" fmla="*/ 564385 w 3017073"/>
                <a:gd name="connsiteY4" fmla="*/ 2867025 h 3272753"/>
                <a:gd name="connsiteX5" fmla="*/ 202435 w 3017073"/>
                <a:gd name="connsiteY5" fmla="*/ 3228975 h 3272753"/>
                <a:gd name="connsiteX6" fmla="*/ 61645 w 3017073"/>
                <a:gd name="connsiteY6" fmla="*/ 3219863 h 3272753"/>
                <a:gd name="connsiteX7" fmla="*/ 0 w 3017073"/>
                <a:gd name="connsiteY7" fmla="*/ 3272753 h 3272753"/>
                <a:gd name="connsiteX0" fmla="*/ 3003603 w 3003603"/>
                <a:gd name="connsiteY0" fmla="*/ 0 h 3272753"/>
                <a:gd name="connsiteX1" fmla="*/ 1141465 w 3003603"/>
                <a:gd name="connsiteY1" fmla="*/ 1862138 h 3272753"/>
                <a:gd name="connsiteX2" fmla="*/ 1141465 w 3003603"/>
                <a:gd name="connsiteY2" fmla="*/ 1976438 h 3272753"/>
                <a:gd name="connsiteX3" fmla="*/ 550915 w 3003603"/>
                <a:gd name="connsiteY3" fmla="*/ 2566988 h 3272753"/>
                <a:gd name="connsiteX4" fmla="*/ 550915 w 3003603"/>
                <a:gd name="connsiteY4" fmla="*/ 2867025 h 3272753"/>
                <a:gd name="connsiteX5" fmla="*/ 188965 w 3003603"/>
                <a:gd name="connsiteY5" fmla="*/ 3228975 h 3272753"/>
                <a:gd name="connsiteX6" fmla="*/ 48175 w 3003603"/>
                <a:gd name="connsiteY6" fmla="*/ 3219863 h 3272753"/>
                <a:gd name="connsiteX7" fmla="*/ 0 w 3003603"/>
                <a:gd name="connsiteY7" fmla="*/ 3272753 h 3272753"/>
                <a:gd name="connsiteX0" fmla="*/ 3013706 w 3013706"/>
                <a:gd name="connsiteY0" fmla="*/ 0 h 3269385"/>
                <a:gd name="connsiteX1" fmla="*/ 1151568 w 3013706"/>
                <a:gd name="connsiteY1" fmla="*/ 1862138 h 3269385"/>
                <a:gd name="connsiteX2" fmla="*/ 1151568 w 3013706"/>
                <a:gd name="connsiteY2" fmla="*/ 1976438 h 3269385"/>
                <a:gd name="connsiteX3" fmla="*/ 561018 w 3013706"/>
                <a:gd name="connsiteY3" fmla="*/ 2566988 h 3269385"/>
                <a:gd name="connsiteX4" fmla="*/ 561018 w 3013706"/>
                <a:gd name="connsiteY4" fmla="*/ 2867025 h 3269385"/>
                <a:gd name="connsiteX5" fmla="*/ 199068 w 3013706"/>
                <a:gd name="connsiteY5" fmla="*/ 3228975 h 3269385"/>
                <a:gd name="connsiteX6" fmla="*/ 58278 w 3013706"/>
                <a:gd name="connsiteY6" fmla="*/ 3219863 h 3269385"/>
                <a:gd name="connsiteX7" fmla="*/ 0 w 3013706"/>
                <a:gd name="connsiteY7" fmla="*/ 3269385 h 3269385"/>
                <a:gd name="connsiteX0" fmla="*/ 3013706 w 3013706"/>
                <a:gd name="connsiteY0" fmla="*/ 0 h 3269385"/>
                <a:gd name="connsiteX1" fmla="*/ 2564892 w 3013706"/>
                <a:gd name="connsiteY1" fmla="*/ 442045 h 3269385"/>
                <a:gd name="connsiteX2" fmla="*/ 1151568 w 3013706"/>
                <a:gd name="connsiteY2" fmla="*/ 1862138 h 3269385"/>
                <a:gd name="connsiteX3" fmla="*/ 1151568 w 3013706"/>
                <a:gd name="connsiteY3" fmla="*/ 1976438 h 3269385"/>
                <a:gd name="connsiteX4" fmla="*/ 561018 w 3013706"/>
                <a:gd name="connsiteY4" fmla="*/ 2566988 h 3269385"/>
                <a:gd name="connsiteX5" fmla="*/ 561018 w 3013706"/>
                <a:gd name="connsiteY5" fmla="*/ 2867025 h 3269385"/>
                <a:gd name="connsiteX6" fmla="*/ 199068 w 3013706"/>
                <a:gd name="connsiteY6" fmla="*/ 3228975 h 3269385"/>
                <a:gd name="connsiteX7" fmla="*/ 58278 w 3013706"/>
                <a:gd name="connsiteY7" fmla="*/ 3219863 h 3269385"/>
                <a:gd name="connsiteX8" fmla="*/ 0 w 3013706"/>
                <a:gd name="connsiteY8" fmla="*/ 3269385 h 3269385"/>
                <a:gd name="connsiteX0" fmla="*/ 2564892 w 2564892"/>
                <a:gd name="connsiteY0" fmla="*/ 0 h 2827340"/>
                <a:gd name="connsiteX1" fmla="*/ 1151568 w 2564892"/>
                <a:gd name="connsiteY1" fmla="*/ 1420093 h 2827340"/>
                <a:gd name="connsiteX2" fmla="*/ 1151568 w 2564892"/>
                <a:gd name="connsiteY2" fmla="*/ 1534393 h 2827340"/>
                <a:gd name="connsiteX3" fmla="*/ 561018 w 2564892"/>
                <a:gd name="connsiteY3" fmla="*/ 2124943 h 2827340"/>
                <a:gd name="connsiteX4" fmla="*/ 561018 w 2564892"/>
                <a:gd name="connsiteY4" fmla="*/ 2424980 h 2827340"/>
                <a:gd name="connsiteX5" fmla="*/ 199068 w 2564892"/>
                <a:gd name="connsiteY5" fmla="*/ 2786930 h 2827340"/>
                <a:gd name="connsiteX6" fmla="*/ 58278 w 2564892"/>
                <a:gd name="connsiteY6" fmla="*/ 2777818 h 2827340"/>
                <a:gd name="connsiteX7" fmla="*/ 0 w 2564892"/>
                <a:gd name="connsiteY7" fmla="*/ 2827340 h 282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892" h="2827340">
                  <a:moveTo>
                    <a:pt x="2564892" y="0"/>
                  </a:moveTo>
                  <a:lnTo>
                    <a:pt x="1151568" y="1420093"/>
                  </a:lnTo>
                  <a:lnTo>
                    <a:pt x="1151568" y="1534393"/>
                  </a:lnTo>
                  <a:lnTo>
                    <a:pt x="561018" y="2124943"/>
                  </a:lnTo>
                  <a:lnTo>
                    <a:pt x="561018" y="2424980"/>
                  </a:lnTo>
                  <a:lnTo>
                    <a:pt x="199068" y="2786930"/>
                  </a:lnTo>
                  <a:lnTo>
                    <a:pt x="58278" y="2777818"/>
                  </a:lnTo>
                  <a:lnTo>
                    <a:pt x="0" y="2827340"/>
                  </a:lnTo>
                </a:path>
              </a:pathLst>
            </a:custGeom>
            <a:noFill/>
            <a:ln w="19050" cap="flat" cmpd="sng" algn="ctr">
              <a:solidFill>
                <a:schemeClr val="bg1">
                  <a:lumMod val="65000"/>
                  <a:alpha val="20000"/>
                </a:schemeClr>
              </a:solidFill>
              <a:prstDash val="solid"/>
              <a:tailEnd type="none"/>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24" name="Freeform 468"/>
            <p:cNvSpPr/>
            <p:nvPr/>
          </p:nvSpPr>
          <p:spPr>
            <a:xfrm rot="8160000" flipV="1">
              <a:off x="664169" y="1418234"/>
              <a:ext cx="2373159" cy="2755292"/>
            </a:xfrm>
            <a:custGeom>
              <a:avLst/>
              <a:gdLst>
                <a:gd name="connsiteX0" fmla="*/ 2238375 w 2238375"/>
                <a:gd name="connsiteY0" fmla="*/ 0 h 2647950"/>
                <a:gd name="connsiteX1" fmla="*/ 457200 w 2238375"/>
                <a:gd name="connsiteY1" fmla="*/ 1781175 h 2647950"/>
                <a:gd name="connsiteX2" fmla="*/ 457200 w 2238375"/>
                <a:gd name="connsiteY2" fmla="*/ 1928813 h 2647950"/>
                <a:gd name="connsiteX3" fmla="*/ 390525 w 2238375"/>
                <a:gd name="connsiteY3" fmla="*/ 1995488 h 2647950"/>
                <a:gd name="connsiteX4" fmla="*/ 390525 w 2238375"/>
                <a:gd name="connsiteY4" fmla="*/ 2219325 h 2647950"/>
                <a:gd name="connsiteX5" fmla="*/ 271463 w 2238375"/>
                <a:gd name="connsiteY5" fmla="*/ 2338387 h 2647950"/>
                <a:gd name="connsiteX6" fmla="*/ 190500 w 2238375"/>
                <a:gd name="connsiteY6" fmla="*/ 2338387 h 2647950"/>
                <a:gd name="connsiteX7" fmla="*/ 0 w 2238375"/>
                <a:gd name="connsiteY7" fmla="*/ 2528887 h 2647950"/>
                <a:gd name="connsiteX8" fmla="*/ 0 w 2238375"/>
                <a:gd name="connsiteY8" fmla="*/ 2647950 h 2647950"/>
                <a:gd name="connsiteX0" fmla="*/ 2238375 w 2238375"/>
                <a:gd name="connsiteY0" fmla="*/ 0 h 2647950"/>
                <a:gd name="connsiteX1" fmla="*/ 1835312 w 2238375"/>
                <a:gd name="connsiteY1" fmla="*/ 399138 h 2647950"/>
                <a:gd name="connsiteX2" fmla="*/ 457200 w 2238375"/>
                <a:gd name="connsiteY2" fmla="*/ 1781175 h 2647950"/>
                <a:gd name="connsiteX3" fmla="*/ 457200 w 2238375"/>
                <a:gd name="connsiteY3" fmla="*/ 1928813 h 2647950"/>
                <a:gd name="connsiteX4" fmla="*/ 390525 w 2238375"/>
                <a:gd name="connsiteY4" fmla="*/ 1995488 h 2647950"/>
                <a:gd name="connsiteX5" fmla="*/ 390525 w 2238375"/>
                <a:gd name="connsiteY5" fmla="*/ 2219325 h 2647950"/>
                <a:gd name="connsiteX6" fmla="*/ 271463 w 2238375"/>
                <a:gd name="connsiteY6" fmla="*/ 2338387 h 2647950"/>
                <a:gd name="connsiteX7" fmla="*/ 190500 w 2238375"/>
                <a:gd name="connsiteY7" fmla="*/ 2338387 h 2647950"/>
                <a:gd name="connsiteX8" fmla="*/ 0 w 2238375"/>
                <a:gd name="connsiteY8" fmla="*/ 2528887 h 2647950"/>
                <a:gd name="connsiteX9" fmla="*/ 0 w 2238375"/>
                <a:gd name="connsiteY9" fmla="*/ 2647950 h 2647950"/>
                <a:gd name="connsiteX0" fmla="*/ 1835312 w 1835312"/>
                <a:gd name="connsiteY0" fmla="*/ 0 h 2248812"/>
                <a:gd name="connsiteX1" fmla="*/ 457200 w 1835312"/>
                <a:gd name="connsiteY1" fmla="*/ 1382037 h 2248812"/>
                <a:gd name="connsiteX2" fmla="*/ 457200 w 1835312"/>
                <a:gd name="connsiteY2" fmla="*/ 1529675 h 2248812"/>
                <a:gd name="connsiteX3" fmla="*/ 390525 w 1835312"/>
                <a:gd name="connsiteY3" fmla="*/ 1596350 h 2248812"/>
                <a:gd name="connsiteX4" fmla="*/ 390525 w 1835312"/>
                <a:gd name="connsiteY4" fmla="*/ 1820187 h 2248812"/>
                <a:gd name="connsiteX5" fmla="*/ 271463 w 1835312"/>
                <a:gd name="connsiteY5" fmla="*/ 1939249 h 2248812"/>
                <a:gd name="connsiteX6" fmla="*/ 190500 w 1835312"/>
                <a:gd name="connsiteY6" fmla="*/ 1939249 h 2248812"/>
                <a:gd name="connsiteX7" fmla="*/ 0 w 1835312"/>
                <a:gd name="connsiteY7" fmla="*/ 2129749 h 2248812"/>
                <a:gd name="connsiteX8" fmla="*/ 0 w 1835312"/>
                <a:gd name="connsiteY8" fmla="*/ 2248812 h 224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5312" h="2248812">
                  <a:moveTo>
                    <a:pt x="1835312" y="0"/>
                  </a:moveTo>
                  <a:lnTo>
                    <a:pt x="457200" y="1382037"/>
                  </a:lnTo>
                  <a:lnTo>
                    <a:pt x="457200" y="1529675"/>
                  </a:lnTo>
                  <a:lnTo>
                    <a:pt x="390525" y="1596350"/>
                  </a:lnTo>
                  <a:lnTo>
                    <a:pt x="390525" y="1820187"/>
                  </a:lnTo>
                  <a:lnTo>
                    <a:pt x="271463" y="1939249"/>
                  </a:lnTo>
                  <a:lnTo>
                    <a:pt x="190500" y="1939249"/>
                  </a:lnTo>
                  <a:lnTo>
                    <a:pt x="0" y="2129749"/>
                  </a:lnTo>
                  <a:lnTo>
                    <a:pt x="0" y="2248812"/>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25" name="Freeform 467"/>
            <p:cNvSpPr/>
            <p:nvPr/>
          </p:nvSpPr>
          <p:spPr>
            <a:xfrm rot="8160000" flipV="1">
              <a:off x="779121" y="969928"/>
              <a:ext cx="3216084" cy="3545863"/>
            </a:xfrm>
            <a:custGeom>
              <a:avLst/>
              <a:gdLst>
                <a:gd name="connsiteX0" fmla="*/ 2895601 w 2895601"/>
                <a:gd name="connsiteY0" fmla="*/ 0 h 3305175"/>
                <a:gd name="connsiteX1" fmla="*/ 1081088 w 2895601"/>
                <a:gd name="connsiteY1" fmla="*/ 1814513 h 3305175"/>
                <a:gd name="connsiteX2" fmla="*/ 1081088 w 2895601"/>
                <a:gd name="connsiteY2" fmla="*/ 1947862 h 3305175"/>
                <a:gd name="connsiteX3" fmla="*/ 495300 w 2895601"/>
                <a:gd name="connsiteY3" fmla="*/ 2533650 h 3305175"/>
                <a:gd name="connsiteX4" fmla="*/ 495300 w 2895601"/>
                <a:gd name="connsiteY4" fmla="*/ 2809875 h 3305175"/>
                <a:gd name="connsiteX5" fmla="*/ 0 w 2895601"/>
                <a:gd name="connsiteY5" fmla="*/ 3305175 h 3305175"/>
                <a:gd name="connsiteX0" fmla="*/ 2895601 w 2895601"/>
                <a:gd name="connsiteY0" fmla="*/ 0 h 3305175"/>
                <a:gd name="connsiteX1" fmla="*/ 2487198 w 2895601"/>
                <a:gd name="connsiteY1" fmla="*/ 411115 h 3305175"/>
                <a:gd name="connsiteX2" fmla="*/ 1081088 w 2895601"/>
                <a:gd name="connsiteY2" fmla="*/ 1814513 h 3305175"/>
                <a:gd name="connsiteX3" fmla="*/ 1081088 w 2895601"/>
                <a:gd name="connsiteY3" fmla="*/ 1947862 h 3305175"/>
                <a:gd name="connsiteX4" fmla="*/ 495300 w 2895601"/>
                <a:gd name="connsiteY4" fmla="*/ 2533650 h 3305175"/>
                <a:gd name="connsiteX5" fmla="*/ 495300 w 2895601"/>
                <a:gd name="connsiteY5" fmla="*/ 2809875 h 3305175"/>
                <a:gd name="connsiteX6" fmla="*/ 0 w 2895601"/>
                <a:gd name="connsiteY6" fmla="*/ 3305175 h 3305175"/>
                <a:gd name="connsiteX0" fmla="*/ 2487198 w 2487198"/>
                <a:gd name="connsiteY0" fmla="*/ 0 h 2894060"/>
                <a:gd name="connsiteX1" fmla="*/ 1081088 w 2487198"/>
                <a:gd name="connsiteY1" fmla="*/ 1403398 h 2894060"/>
                <a:gd name="connsiteX2" fmla="*/ 1081088 w 2487198"/>
                <a:gd name="connsiteY2" fmla="*/ 1536747 h 2894060"/>
                <a:gd name="connsiteX3" fmla="*/ 495300 w 2487198"/>
                <a:gd name="connsiteY3" fmla="*/ 2122535 h 2894060"/>
                <a:gd name="connsiteX4" fmla="*/ 495300 w 2487198"/>
                <a:gd name="connsiteY4" fmla="*/ 2398760 h 2894060"/>
                <a:gd name="connsiteX5" fmla="*/ 0 w 2487198"/>
                <a:gd name="connsiteY5" fmla="*/ 2894060 h 289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7198" h="2894060">
                  <a:moveTo>
                    <a:pt x="2487198" y="0"/>
                  </a:moveTo>
                  <a:lnTo>
                    <a:pt x="1081088" y="1403398"/>
                  </a:lnTo>
                  <a:lnTo>
                    <a:pt x="1081088" y="1536747"/>
                  </a:lnTo>
                  <a:lnTo>
                    <a:pt x="495300" y="2122535"/>
                  </a:lnTo>
                  <a:lnTo>
                    <a:pt x="495300" y="2398760"/>
                  </a:lnTo>
                  <a:lnTo>
                    <a:pt x="0" y="2894060"/>
                  </a:lnTo>
                </a:path>
              </a:pathLst>
            </a:custGeom>
            <a:noFill/>
            <a:ln w="19050" cap="flat" cmpd="sng" algn="ctr">
              <a:solidFill>
                <a:schemeClr val="bg1">
                  <a:lumMod val="65000"/>
                  <a:alpha val="20000"/>
                </a:schemeClr>
              </a:solidFill>
              <a:prstDash val="solid"/>
              <a:tailEnd type="none"/>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26" name="Freeform 469"/>
            <p:cNvSpPr/>
            <p:nvPr/>
          </p:nvSpPr>
          <p:spPr>
            <a:xfrm rot="8160000" flipV="1">
              <a:off x="605495" y="1577108"/>
              <a:ext cx="2160611" cy="2533849"/>
            </a:xfrm>
            <a:custGeom>
              <a:avLst/>
              <a:gdLst>
                <a:gd name="connsiteX0" fmla="*/ 2028825 w 2028825"/>
                <a:gd name="connsiteY0" fmla="*/ 0 h 2424112"/>
                <a:gd name="connsiteX1" fmla="*/ 314325 w 2028825"/>
                <a:gd name="connsiteY1" fmla="*/ 1714500 h 2424112"/>
                <a:gd name="connsiteX2" fmla="*/ 314325 w 2028825"/>
                <a:gd name="connsiteY2" fmla="*/ 1876425 h 2424112"/>
                <a:gd name="connsiteX3" fmla="*/ 233362 w 2028825"/>
                <a:gd name="connsiteY3" fmla="*/ 1957388 h 2424112"/>
                <a:gd name="connsiteX4" fmla="*/ 233362 w 2028825"/>
                <a:gd name="connsiteY4" fmla="*/ 2190750 h 2424112"/>
                <a:gd name="connsiteX5" fmla="*/ 0 w 2028825"/>
                <a:gd name="connsiteY5" fmla="*/ 2424112 h 2424112"/>
                <a:gd name="connsiteX0" fmla="*/ 2028825 w 2028825"/>
                <a:gd name="connsiteY0" fmla="*/ 0 h 2424112"/>
                <a:gd name="connsiteX1" fmla="*/ 1670935 w 2028825"/>
                <a:gd name="connsiteY1" fmla="*/ 356037 h 2424112"/>
                <a:gd name="connsiteX2" fmla="*/ 314325 w 2028825"/>
                <a:gd name="connsiteY2" fmla="*/ 1714500 h 2424112"/>
                <a:gd name="connsiteX3" fmla="*/ 314325 w 2028825"/>
                <a:gd name="connsiteY3" fmla="*/ 1876425 h 2424112"/>
                <a:gd name="connsiteX4" fmla="*/ 233362 w 2028825"/>
                <a:gd name="connsiteY4" fmla="*/ 1957388 h 2424112"/>
                <a:gd name="connsiteX5" fmla="*/ 233362 w 2028825"/>
                <a:gd name="connsiteY5" fmla="*/ 2190750 h 2424112"/>
                <a:gd name="connsiteX6" fmla="*/ 0 w 2028825"/>
                <a:gd name="connsiteY6" fmla="*/ 2424112 h 2424112"/>
                <a:gd name="connsiteX0" fmla="*/ 1670935 w 1670935"/>
                <a:gd name="connsiteY0" fmla="*/ 0 h 2068075"/>
                <a:gd name="connsiteX1" fmla="*/ 314325 w 1670935"/>
                <a:gd name="connsiteY1" fmla="*/ 1358463 h 2068075"/>
                <a:gd name="connsiteX2" fmla="*/ 314325 w 1670935"/>
                <a:gd name="connsiteY2" fmla="*/ 1520388 h 2068075"/>
                <a:gd name="connsiteX3" fmla="*/ 233362 w 1670935"/>
                <a:gd name="connsiteY3" fmla="*/ 1601351 h 2068075"/>
                <a:gd name="connsiteX4" fmla="*/ 233362 w 1670935"/>
                <a:gd name="connsiteY4" fmla="*/ 1834713 h 2068075"/>
                <a:gd name="connsiteX5" fmla="*/ 0 w 1670935"/>
                <a:gd name="connsiteY5" fmla="*/ 2068075 h 206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35" h="2068075">
                  <a:moveTo>
                    <a:pt x="1670935" y="0"/>
                  </a:moveTo>
                  <a:lnTo>
                    <a:pt x="314325" y="1358463"/>
                  </a:lnTo>
                  <a:lnTo>
                    <a:pt x="314325" y="1520388"/>
                  </a:lnTo>
                  <a:lnTo>
                    <a:pt x="233362" y="1601351"/>
                  </a:lnTo>
                  <a:lnTo>
                    <a:pt x="233362" y="1834713"/>
                  </a:lnTo>
                  <a:lnTo>
                    <a:pt x="0" y="2068075"/>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42" name="Freeform 779"/>
            <p:cNvSpPr/>
            <p:nvPr/>
          </p:nvSpPr>
          <p:spPr>
            <a:xfrm>
              <a:off x="37713" y="2793394"/>
              <a:ext cx="3075466" cy="443389"/>
            </a:xfrm>
            <a:custGeom>
              <a:avLst/>
              <a:gdLst>
                <a:gd name="connsiteX0" fmla="*/ 0 w 2686050"/>
                <a:gd name="connsiteY0" fmla="*/ 0 h 342900"/>
                <a:gd name="connsiteX1" fmla="*/ 1985963 w 2686050"/>
                <a:gd name="connsiteY1" fmla="*/ 0 h 342900"/>
                <a:gd name="connsiteX2" fmla="*/ 2114550 w 2686050"/>
                <a:gd name="connsiteY2" fmla="*/ 128587 h 342900"/>
                <a:gd name="connsiteX3" fmla="*/ 2309813 w 2686050"/>
                <a:gd name="connsiteY3" fmla="*/ 128587 h 342900"/>
                <a:gd name="connsiteX4" fmla="*/ 2419350 w 2686050"/>
                <a:gd name="connsiteY4" fmla="*/ 238124 h 342900"/>
                <a:gd name="connsiteX5" fmla="*/ 2686050 w 2686050"/>
                <a:gd name="connsiteY5" fmla="*/ 238124 h 342900"/>
                <a:gd name="connsiteX6" fmla="*/ 2686050 w 2686050"/>
                <a:gd name="connsiteY6"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6050" h="342900">
                  <a:moveTo>
                    <a:pt x="0" y="0"/>
                  </a:moveTo>
                  <a:lnTo>
                    <a:pt x="1985963" y="0"/>
                  </a:lnTo>
                  <a:lnTo>
                    <a:pt x="2114550" y="128587"/>
                  </a:lnTo>
                  <a:lnTo>
                    <a:pt x="2309813" y="128587"/>
                  </a:lnTo>
                  <a:lnTo>
                    <a:pt x="2419350" y="238124"/>
                  </a:lnTo>
                  <a:lnTo>
                    <a:pt x="2686050" y="238124"/>
                  </a:lnTo>
                  <a:lnTo>
                    <a:pt x="2686050" y="342900"/>
                  </a:lnTo>
                </a:path>
              </a:pathLst>
            </a:custGeom>
            <a:noFill/>
            <a:ln w="19050" cap="flat" cmpd="sng" algn="ctr">
              <a:solidFill>
                <a:schemeClr val="bg1">
                  <a:lumMod val="65000"/>
                  <a:alpha val="20000"/>
                </a:schemeClr>
              </a:solidFill>
              <a:prstDash val="solid"/>
              <a:tailEnd type="none"/>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43" name="Freeform 784"/>
            <p:cNvSpPr/>
            <p:nvPr userDrawn="1"/>
          </p:nvSpPr>
          <p:spPr>
            <a:xfrm>
              <a:off x="7800799" y="3410204"/>
              <a:ext cx="165103" cy="2613659"/>
            </a:xfrm>
            <a:custGeom>
              <a:avLst/>
              <a:gdLst>
                <a:gd name="connsiteX0" fmla="*/ 134754 w 134754"/>
                <a:gd name="connsiteY0" fmla="*/ 0 h 2021305"/>
                <a:gd name="connsiteX1" fmla="*/ 134754 w 134754"/>
                <a:gd name="connsiteY1" fmla="*/ 567891 h 2021305"/>
                <a:gd name="connsiteX2" fmla="*/ 0 w 134754"/>
                <a:gd name="connsiteY2" fmla="*/ 702645 h 2021305"/>
                <a:gd name="connsiteX3" fmla="*/ 0 w 134754"/>
                <a:gd name="connsiteY3" fmla="*/ 2021305 h 2021305"/>
              </a:gdLst>
              <a:ahLst/>
              <a:cxnLst>
                <a:cxn ang="0">
                  <a:pos x="connsiteX0" y="connsiteY0"/>
                </a:cxn>
                <a:cxn ang="0">
                  <a:pos x="connsiteX1" y="connsiteY1"/>
                </a:cxn>
                <a:cxn ang="0">
                  <a:pos x="connsiteX2" y="connsiteY2"/>
                </a:cxn>
                <a:cxn ang="0">
                  <a:pos x="connsiteX3" y="connsiteY3"/>
                </a:cxn>
              </a:cxnLst>
              <a:rect l="l" t="t" r="r" b="b"/>
              <a:pathLst>
                <a:path w="134754" h="2021305">
                  <a:moveTo>
                    <a:pt x="134754" y="0"/>
                  </a:moveTo>
                  <a:lnTo>
                    <a:pt x="134754" y="567891"/>
                  </a:lnTo>
                  <a:lnTo>
                    <a:pt x="0" y="702645"/>
                  </a:lnTo>
                  <a:lnTo>
                    <a:pt x="0" y="2021305"/>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44" name="Freeform 801"/>
            <p:cNvSpPr/>
            <p:nvPr userDrawn="1"/>
          </p:nvSpPr>
          <p:spPr>
            <a:xfrm>
              <a:off x="-147425" y="1631917"/>
              <a:ext cx="886937" cy="227852"/>
            </a:xfrm>
            <a:custGeom>
              <a:avLst/>
              <a:gdLst>
                <a:gd name="connsiteX0" fmla="*/ 0 w 723900"/>
                <a:gd name="connsiteY0" fmla="*/ 176212 h 176212"/>
                <a:gd name="connsiteX1" fmla="*/ 723900 w 723900"/>
                <a:gd name="connsiteY1" fmla="*/ 176212 h 176212"/>
                <a:gd name="connsiteX2" fmla="*/ 723900 w 723900"/>
                <a:gd name="connsiteY2" fmla="*/ 0 h 176212"/>
              </a:gdLst>
              <a:ahLst/>
              <a:cxnLst>
                <a:cxn ang="0">
                  <a:pos x="connsiteX0" y="connsiteY0"/>
                </a:cxn>
                <a:cxn ang="0">
                  <a:pos x="connsiteX1" y="connsiteY1"/>
                </a:cxn>
                <a:cxn ang="0">
                  <a:pos x="connsiteX2" y="connsiteY2"/>
                </a:cxn>
              </a:cxnLst>
              <a:rect l="l" t="t" r="r" b="b"/>
              <a:pathLst>
                <a:path w="723900" h="176212">
                  <a:moveTo>
                    <a:pt x="0" y="176212"/>
                  </a:moveTo>
                  <a:lnTo>
                    <a:pt x="723900" y="176212"/>
                  </a:lnTo>
                  <a:lnTo>
                    <a:pt x="723900" y="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45" name="Freeform 802"/>
            <p:cNvSpPr/>
            <p:nvPr userDrawn="1"/>
          </p:nvSpPr>
          <p:spPr>
            <a:xfrm>
              <a:off x="-107460" y="1644233"/>
              <a:ext cx="1149518" cy="277117"/>
            </a:xfrm>
            <a:custGeom>
              <a:avLst/>
              <a:gdLst>
                <a:gd name="connsiteX0" fmla="*/ 0 w 938213"/>
                <a:gd name="connsiteY0" fmla="*/ 214312 h 214312"/>
                <a:gd name="connsiteX1" fmla="*/ 938213 w 938213"/>
                <a:gd name="connsiteY1" fmla="*/ 214312 h 214312"/>
                <a:gd name="connsiteX2" fmla="*/ 938213 w 938213"/>
                <a:gd name="connsiteY2" fmla="*/ 0 h 214312"/>
              </a:gdLst>
              <a:ahLst/>
              <a:cxnLst>
                <a:cxn ang="0">
                  <a:pos x="connsiteX0" y="connsiteY0"/>
                </a:cxn>
                <a:cxn ang="0">
                  <a:pos x="connsiteX1" y="connsiteY1"/>
                </a:cxn>
                <a:cxn ang="0">
                  <a:pos x="connsiteX2" y="connsiteY2"/>
                </a:cxn>
              </a:cxnLst>
              <a:rect l="l" t="t" r="r" b="b"/>
              <a:pathLst>
                <a:path w="938213" h="214312">
                  <a:moveTo>
                    <a:pt x="0" y="214312"/>
                  </a:moveTo>
                  <a:lnTo>
                    <a:pt x="938213" y="214312"/>
                  </a:lnTo>
                  <a:lnTo>
                    <a:pt x="938213" y="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46" name="Freeform 803"/>
            <p:cNvSpPr/>
            <p:nvPr userDrawn="1"/>
          </p:nvSpPr>
          <p:spPr>
            <a:xfrm>
              <a:off x="1247168" y="1422539"/>
              <a:ext cx="822752" cy="474179"/>
            </a:xfrm>
            <a:custGeom>
              <a:avLst/>
              <a:gdLst>
                <a:gd name="connsiteX0" fmla="*/ 671513 w 671513"/>
                <a:gd name="connsiteY0" fmla="*/ 0 h 366712"/>
                <a:gd name="connsiteX1" fmla="*/ 481013 w 671513"/>
                <a:gd name="connsiteY1" fmla="*/ 190500 h 366712"/>
                <a:gd name="connsiteX2" fmla="*/ 481013 w 671513"/>
                <a:gd name="connsiteY2" fmla="*/ 319087 h 366712"/>
                <a:gd name="connsiteX3" fmla="*/ 433388 w 671513"/>
                <a:gd name="connsiteY3" fmla="*/ 366712 h 366712"/>
                <a:gd name="connsiteX4" fmla="*/ 0 w 671513"/>
                <a:gd name="connsiteY4" fmla="*/ 366712 h 366712"/>
                <a:gd name="connsiteX5" fmla="*/ 0 w 671513"/>
                <a:gd name="connsiteY5" fmla="*/ 171450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1513" h="366712">
                  <a:moveTo>
                    <a:pt x="671513" y="0"/>
                  </a:moveTo>
                  <a:lnTo>
                    <a:pt x="481013" y="190500"/>
                  </a:lnTo>
                  <a:lnTo>
                    <a:pt x="481013" y="319087"/>
                  </a:lnTo>
                  <a:lnTo>
                    <a:pt x="433388" y="366712"/>
                  </a:lnTo>
                  <a:lnTo>
                    <a:pt x="0" y="366712"/>
                  </a:lnTo>
                  <a:lnTo>
                    <a:pt x="0" y="17145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47" name="Freeform 804"/>
            <p:cNvSpPr/>
            <p:nvPr userDrawn="1"/>
          </p:nvSpPr>
          <p:spPr>
            <a:xfrm>
              <a:off x="7175767" y="2862579"/>
              <a:ext cx="530689" cy="1418843"/>
            </a:xfrm>
            <a:custGeom>
              <a:avLst/>
              <a:gdLst>
                <a:gd name="connsiteX0" fmla="*/ 221381 w 433137"/>
                <a:gd name="connsiteY0" fmla="*/ 0 h 1097280"/>
                <a:gd name="connsiteX1" fmla="*/ 86628 w 433137"/>
                <a:gd name="connsiteY1" fmla="*/ 0 h 1097280"/>
                <a:gd name="connsiteX2" fmla="*/ 86628 w 433137"/>
                <a:gd name="connsiteY2" fmla="*/ 182880 h 1097280"/>
                <a:gd name="connsiteX3" fmla="*/ 433137 w 433137"/>
                <a:gd name="connsiteY3" fmla="*/ 529389 h 1097280"/>
                <a:gd name="connsiteX4" fmla="*/ 433137 w 433137"/>
                <a:gd name="connsiteY4" fmla="*/ 1097280 h 1097280"/>
                <a:gd name="connsiteX5" fmla="*/ 0 w 433137"/>
                <a:gd name="connsiteY5" fmla="*/ 1097280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137" h="1097280">
                  <a:moveTo>
                    <a:pt x="221381" y="0"/>
                  </a:moveTo>
                  <a:lnTo>
                    <a:pt x="86628" y="0"/>
                  </a:lnTo>
                  <a:lnTo>
                    <a:pt x="86628" y="182880"/>
                  </a:lnTo>
                  <a:lnTo>
                    <a:pt x="433137" y="529389"/>
                  </a:lnTo>
                  <a:lnTo>
                    <a:pt x="433137" y="1097280"/>
                  </a:lnTo>
                  <a:lnTo>
                    <a:pt x="0" y="109728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48" name="Freeform 805"/>
            <p:cNvSpPr/>
            <p:nvPr userDrawn="1"/>
          </p:nvSpPr>
          <p:spPr>
            <a:xfrm>
              <a:off x="7152181" y="4704585"/>
              <a:ext cx="471722" cy="1393952"/>
            </a:xfrm>
            <a:custGeom>
              <a:avLst/>
              <a:gdLst>
                <a:gd name="connsiteX0" fmla="*/ 0 w 385010"/>
                <a:gd name="connsiteY0" fmla="*/ 0 h 1078030"/>
                <a:gd name="connsiteX1" fmla="*/ 385010 w 385010"/>
                <a:gd name="connsiteY1" fmla="*/ 0 h 1078030"/>
                <a:gd name="connsiteX2" fmla="*/ 385010 w 385010"/>
                <a:gd name="connsiteY2" fmla="*/ 1078030 h 1078030"/>
              </a:gdLst>
              <a:ahLst/>
              <a:cxnLst>
                <a:cxn ang="0">
                  <a:pos x="connsiteX0" y="connsiteY0"/>
                </a:cxn>
                <a:cxn ang="0">
                  <a:pos x="connsiteX1" y="connsiteY1"/>
                </a:cxn>
                <a:cxn ang="0">
                  <a:pos x="connsiteX2" y="connsiteY2"/>
                </a:cxn>
              </a:cxnLst>
              <a:rect l="l" t="t" r="r" b="b"/>
              <a:pathLst>
                <a:path w="385010" h="1078030">
                  <a:moveTo>
                    <a:pt x="0" y="0"/>
                  </a:moveTo>
                  <a:lnTo>
                    <a:pt x="385010" y="0"/>
                  </a:lnTo>
                  <a:lnTo>
                    <a:pt x="385010" y="107803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49" name="Freeform 806"/>
            <p:cNvSpPr/>
            <p:nvPr userDrawn="1"/>
          </p:nvSpPr>
          <p:spPr>
            <a:xfrm>
              <a:off x="7175767" y="5102859"/>
              <a:ext cx="283035" cy="0"/>
            </a:xfrm>
            <a:custGeom>
              <a:avLst/>
              <a:gdLst>
                <a:gd name="connsiteX0" fmla="*/ 0 w 231007"/>
                <a:gd name="connsiteY0" fmla="*/ 0 h 0"/>
                <a:gd name="connsiteX1" fmla="*/ 231007 w 231007"/>
                <a:gd name="connsiteY1" fmla="*/ 0 h 0"/>
              </a:gdLst>
              <a:ahLst/>
              <a:cxnLst>
                <a:cxn ang="0">
                  <a:pos x="connsiteX0" y="connsiteY0"/>
                </a:cxn>
                <a:cxn ang="0">
                  <a:pos x="connsiteX1" y="connsiteY1"/>
                </a:cxn>
              </a:cxnLst>
              <a:rect l="l" t="t" r="r" b="b"/>
              <a:pathLst>
                <a:path w="231007">
                  <a:moveTo>
                    <a:pt x="0" y="0"/>
                  </a:moveTo>
                  <a:lnTo>
                    <a:pt x="231007" y="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50" name="Freeform 813"/>
            <p:cNvSpPr/>
            <p:nvPr userDrawn="1"/>
          </p:nvSpPr>
          <p:spPr>
            <a:xfrm>
              <a:off x="5406806" y="2924810"/>
              <a:ext cx="1049583" cy="1033018"/>
            </a:xfrm>
            <a:custGeom>
              <a:avLst/>
              <a:gdLst>
                <a:gd name="connsiteX0" fmla="*/ 0 w 856648"/>
                <a:gd name="connsiteY0" fmla="*/ 0 h 798897"/>
                <a:gd name="connsiteX1" fmla="*/ 606391 w 856648"/>
                <a:gd name="connsiteY1" fmla="*/ 0 h 798897"/>
                <a:gd name="connsiteX2" fmla="*/ 856648 w 856648"/>
                <a:gd name="connsiteY2" fmla="*/ 250257 h 798897"/>
                <a:gd name="connsiteX3" fmla="*/ 856648 w 856648"/>
                <a:gd name="connsiteY3" fmla="*/ 798897 h 798897"/>
              </a:gdLst>
              <a:ahLst/>
              <a:cxnLst>
                <a:cxn ang="0">
                  <a:pos x="connsiteX0" y="connsiteY0"/>
                </a:cxn>
                <a:cxn ang="0">
                  <a:pos x="connsiteX1" y="connsiteY1"/>
                </a:cxn>
                <a:cxn ang="0">
                  <a:pos x="connsiteX2" y="connsiteY2"/>
                </a:cxn>
                <a:cxn ang="0">
                  <a:pos x="connsiteX3" y="connsiteY3"/>
                </a:cxn>
              </a:cxnLst>
              <a:rect l="l" t="t" r="r" b="b"/>
              <a:pathLst>
                <a:path w="856648" h="798897">
                  <a:moveTo>
                    <a:pt x="0" y="0"/>
                  </a:moveTo>
                  <a:lnTo>
                    <a:pt x="606391" y="0"/>
                  </a:lnTo>
                  <a:lnTo>
                    <a:pt x="856648" y="250257"/>
                  </a:lnTo>
                  <a:lnTo>
                    <a:pt x="856648" y="798897"/>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51" name="Freeform 814"/>
            <p:cNvSpPr/>
            <p:nvPr userDrawn="1"/>
          </p:nvSpPr>
          <p:spPr>
            <a:xfrm>
              <a:off x="5406807" y="2725673"/>
              <a:ext cx="1391583" cy="1182370"/>
            </a:xfrm>
            <a:custGeom>
              <a:avLst/>
              <a:gdLst>
                <a:gd name="connsiteX0" fmla="*/ 0 w 1126155"/>
                <a:gd name="connsiteY0" fmla="*/ 0 h 914400"/>
                <a:gd name="connsiteX1" fmla="*/ 664143 w 1126155"/>
                <a:gd name="connsiteY1" fmla="*/ 0 h 914400"/>
                <a:gd name="connsiteX2" fmla="*/ 1126155 w 1126155"/>
                <a:gd name="connsiteY2" fmla="*/ 462012 h 914400"/>
                <a:gd name="connsiteX3" fmla="*/ 1126155 w 112615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126155" h="914400">
                  <a:moveTo>
                    <a:pt x="0" y="0"/>
                  </a:moveTo>
                  <a:lnTo>
                    <a:pt x="664143" y="0"/>
                  </a:lnTo>
                  <a:lnTo>
                    <a:pt x="1126155" y="462012"/>
                  </a:lnTo>
                  <a:lnTo>
                    <a:pt x="1126155" y="91440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52" name="Freeform 815"/>
            <p:cNvSpPr/>
            <p:nvPr userDrawn="1"/>
          </p:nvSpPr>
          <p:spPr>
            <a:xfrm>
              <a:off x="5395013" y="2538983"/>
              <a:ext cx="625032" cy="0"/>
            </a:xfrm>
            <a:custGeom>
              <a:avLst/>
              <a:gdLst>
                <a:gd name="connsiteX0" fmla="*/ 0 w 510138"/>
                <a:gd name="connsiteY0" fmla="*/ 0 h 0"/>
                <a:gd name="connsiteX1" fmla="*/ 510138 w 510138"/>
                <a:gd name="connsiteY1" fmla="*/ 0 h 0"/>
              </a:gdLst>
              <a:ahLst/>
              <a:cxnLst>
                <a:cxn ang="0">
                  <a:pos x="connsiteX0" y="connsiteY0"/>
                </a:cxn>
                <a:cxn ang="0">
                  <a:pos x="connsiteX1" y="connsiteY1"/>
                </a:cxn>
              </a:cxnLst>
              <a:rect l="l" t="t" r="r" b="b"/>
              <a:pathLst>
                <a:path w="510138">
                  <a:moveTo>
                    <a:pt x="0" y="0"/>
                  </a:moveTo>
                  <a:lnTo>
                    <a:pt x="510138" y="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53" name="Freeform 817"/>
            <p:cNvSpPr/>
            <p:nvPr userDrawn="1"/>
          </p:nvSpPr>
          <p:spPr>
            <a:xfrm>
              <a:off x="8517720" y="660156"/>
              <a:ext cx="1297730" cy="541919"/>
            </a:xfrm>
            <a:custGeom>
              <a:avLst/>
              <a:gdLst>
                <a:gd name="connsiteX0" fmla="*/ 1005840 w 1005840"/>
                <a:gd name="connsiteY0" fmla="*/ 0 h 419100"/>
                <a:gd name="connsiteX1" fmla="*/ 312420 w 1005840"/>
                <a:gd name="connsiteY1" fmla="*/ 0 h 419100"/>
                <a:gd name="connsiteX2" fmla="*/ 190500 w 1005840"/>
                <a:gd name="connsiteY2" fmla="*/ 121920 h 419100"/>
                <a:gd name="connsiteX3" fmla="*/ 0 w 1005840"/>
                <a:gd name="connsiteY3" fmla="*/ 121920 h 419100"/>
                <a:gd name="connsiteX4" fmla="*/ 0 w 1005840"/>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 h="419100">
                  <a:moveTo>
                    <a:pt x="1005840" y="0"/>
                  </a:moveTo>
                  <a:lnTo>
                    <a:pt x="312420" y="0"/>
                  </a:lnTo>
                  <a:lnTo>
                    <a:pt x="190500" y="121920"/>
                  </a:lnTo>
                  <a:lnTo>
                    <a:pt x="0" y="121920"/>
                  </a:lnTo>
                  <a:lnTo>
                    <a:pt x="0" y="41910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54" name="Freeform 818"/>
            <p:cNvSpPr/>
            <p:nvPr userDrawn="1"/>
          </p:nvSpPr>
          <p:spPr>
            <a:xfrm>
              <a:off x="8022902" y="423682"/>
              <a:ext cx="1783211" cy="758687"/>
            </a:xfrm>
            <a:custGeom>
              <a:avLst/>
              <a:gdLst>
                <a:gd name="connsiteX0" fmla="*/ 1455420 w 1455420"/>
                <a:gd name="connsiteY0" fmla="*/ 0 h 586740"/>
                <a:gd name="connsiteX1" fmla="*/ 685800 w 1455420"/>
                <a:gd name="connsiteY1" fmla="*/ 0 h 586740"/>
                <a:gd name="connsiteX2" fmla="*/ 586740 w 1455420"/>
                <a:gd name="connsiteY2" fmla="*/ 99060 h 586740"/>
                <a:gd name="connsiteX3" fmla="*/ 175260 w 1455420"/>
                <a:gd name="connsiteY3" fmla="*/ 99060 h 586740"/>
                <a:gd name="connsiteX4" fmla="*/ 0 w 1455420"/>
                <a:gd name="connsiteY4" fmla="*/ 274320 h 586740"/>
                <a:gd name="connsiteX5" fmla="*/ 0 w 1455420"/>
                <a:gd name="connsiteY5" fmla="*/ 586740 h 58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420" h="586740">
                  <a:moveTo>
                    <a:pt x="1455420" y="0"/>
                  </a:moveTo>
                  <a:lnTo>
                    <a:pt x="685800" y="0"/>
                  </a:lnTo>
                  <a:lnTo>
                    <a:pt x="586740" y="99060"/>
                  </a:lnTo>
                  <a:lnTo>
                    <a:pt x="175260" y="99060"/>
                  </a:lnTo>
                  <a:lnTo>
                    <a:pt x="0" y="274320"/>
                  </a:lnTo>
                  <a:lnTo>
                    <a:pt x="0" y="58674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grpSp>
      <p:grpSp>
        <p:nvGrpSpPr>
          <p:cNvPr id="55" name="Group 54"/>
          <p:cNvGrpSpPr/>
          <p:nvPr userDrawn="1"/>
        </p:nvGrpSpPr>
        <p:grpSpPr>
          <a:xfrm>
            <a:off x="-77557" y="6385290"/>
            <a:ext cx="2932517" cy="560664"/>
            <a:chOff x="4988960" y="6366730"/>
            <a:chExt cx="2932517" cy="560664"/>
          </a:xfrm>
        </p:grpSpPr>
        <p:sp>
          <p:nvSpPr>
            <p:cNvPr id="57" name="TextBox 56"/>
            <p:cNvSpPr txBox="1"/>
            <p:nvPr/>
          </p:nvSpPr>
          <p:spPr>
            <a:xfrm>
              <a:off x="6010551" y="6459794"/>
              <a:ext cx="1910926" cy="343492"/>
            </a:xfrm>
            <a:prstGeom prst="rect">
              <a:avLst/>
            </a:prstGeom>
            <a:noFill/>
          </p:spPr>
          <p:txBody>
            <a:bodyPr wrap="square"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1" i="1" u="none" strike="noStrike" kern="0" cap="none" spc="0" normalizeH="0" baseline="0" noProof="0">
                  <a:ln>
                    <a:noFill/>
                  </a:ln>
                  <a:solidFill>
                    <a:srgbClr val="828282"/>
                  </a:solidFill>
                  <a:effectLst/>
                  <a:uLnTx/>
                  <a:uFillTx/>
                  <a:latin typeface="Segoe UI" panose="020B0502040204020203" pitchFamily="34" charset="0"/>
                  <a:ea typeface="+mn-ea"/>
                  <a:cs typeface="Segoe UI" panose="020B0502040204020203" pitchFamily="34" charset="0"/>
                </a:rPr>
                <a:t>| </a:t>
              </a:r>
              <a:r>
                <a:rPr kumimoji="0" lang="en-US" sz="1300" b="0" i="0" u="none" strike="noStrike" kern="0" cap="none" spc="0" normalizeH="0" baseline="0" noProof="0">
                  <a:ln>
                    <a:noFill/>
                  </a:ln>
                  <a:solidFill>
                    <a:srgbClr val="828282"/>
                  </a:solidFill>
                  <a:effectLst/>
                  <a:uLnTx/>
                  <a:uFillTx/>
                  <a:latin typeface="Segoe UI Semibold" panose="020B0702040204020203" pitchFamily="34" charset="0"/>
                  <a:ea typeface="+mn-ea"/>
                  <a:cs typeface="Segoe UI Semibold" panose="020B0702040204020203" pitchFamily="34" charset="0"/>
                </a:rPr>
                <a:t>Services</a:t>
              </a:r>
            </a:p>
          </p:txBody>
        </p:sp>
        <p:pic>
          <p:nvPicPr>
            <p:cNvPr id="58" name="Picture 5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88960" y="6366730"/>
              <a:ext cx="1250905" cy="560664"/>
            </a:xfrm>
            <a:prstGeom prst="rect">
              <a:avLst/>
            </a:prstGeom>
          </p:spPr>
        </p:pic>
      </p:grpSp>
    </p:spTree>
    <p:extLst>
      <p:ext uri="{BB962C8B-B14F-4D97-AF65-F5344CB8AC3E}">
        <p14:creationId xmlns:p14="http://schemas.microsoft.com/office/powerpoint/2010/main" val="310059585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Onesheet, icons, space for pics">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4325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955220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8" cy="1605632"/>
          </a:xfrm>
        </p:spPr>
        <p:txBody>
          <a:bodyPr>
            <a:spAutoFit/>
          </a:bodyPr>
          <a:lstStyle>
            <a:lvl1pPr marL="0" indent="0">
              <a:buNone/>
              <a:defRPr/>
            </a:lvl1pPr>
            <a:lvl2pPr marL="224054" indent="0">
              <a:buNone/>
              <a:defRPr/>
            </a:lvl2pPr>
            <a:lvl3pPr marL="448107" indent="0">
              <a:buNone/>
              <a:defRPr/>
            </a:lvl3pPr>
            <a:lvl4pPr marL="672161" indent="0">
              <a:buNone/>
              <a:defRPr/>
            </a:lvl4pPr>
            <a:lvl5pPr marL="89621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3">
            <a:extLst>
              <a:ext uri="{FF2B5EF4-FFF2-40B4-BE49-F238E27FC236}">
                <a16:creationId xmlns:a16="http://schemas.microsoft.com/office/drawing/2014/main" id="{A11625A7-5008-4F52-A9F2-48D81E596952}"/>
              </a:ext>
            </a:extLst>
          </p:cNvPr>
          <p:cNvSpPr>
            <a:spLocks noGrp="1"/>
          </p:cNvSpPr>
          <p:nvPr>
            <p:ph type="sldNum" sz="quarter" idx="11"/>
          </p:nvPr>
        </p:nvSpPr>
        <p:spPr>
          <a:xfrm>
            <a:off x="11430004" y="6553202"/>
            <a:ext cx="761999" cy="304801"/>
          </a:xfrm>
          <a:prstGeom prst="rect">
            <a:avLst/>
          </a:prstGeom>
        </p:spPr>
        <p:txBody>
          <a:bodyPr/>
          <a:lstStyle/>
          <a:p>
            <a:pPr defTabSz="1087660"/>
            <a:fld id="{FAADACFB-7C71-4E89-89D2-7BBA40B7BFA9}" type="slidenum">
              <a:rPr lang="en-US" smtClean="0">
                <a:solidFill>
                  <a:srgbClr val="505050"/>
                </a:solidFill>
              </a:rPr>
              <a:pPr defTabSz="1087660"/>
              <a:t>‹#›</a:t>
            </a:fld>
            <a:endParaRPr lang="en-US">
              <a:solidFill>
                <a:srgbClr val="505050"/>
              </a:solidFill>
            </a:endParaRPr>
          </a:p>
        </p:txBody>
      </p:sp>
    </p:spTree>
    <p:extLst>
      <p:ext uri="{BB962C8B-B14F-4D97-AF65-F5344CB8AC3E}">
        <p14:creationId xmlns:p14="http://schemas.microsoft.com/office/powerpoint/2010/main" val="195130331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3_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2" y="2100817"/>
            <a:ext cx="11007660" cy="879910"/>
          </a:xfrm>
        </p:spPr>
        <p:txBody>
          <a:bodyPr/>
          <a:lstStyle>
            <a:lvl1pPr>
              <a:defRPr sz="5880">
                <a:solidFill>
                  <a:schemeClr val="bg1"/>
                </a:solidFill>
              </a:defRPr>
            </a:lvl1pPr>
          </a:lstStyle>
          <a:p>
            <a:r>
              <a:rPr lang="en-US"/>
              <a:t>Section title here</a:t>
            </a:r>
          </a:p>
        </p:txBody>
      </p:sp>
    </p:spTree>
    <p:extLst>
      <p:ext uri="{BB962C8B-B14F-4D97-AF65-F5344CB8AC3E}">
        <p14:creationId xmlns:p14="http://schemas.microsoft.com/office/powerpoint/2010/main" val="1224087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2" y="2100817"/>
            <a:ext cx="11007660" cy="879910"/>
          </a:xfrm>
        </p:spPr>
        <p:txBody>
          <a:bodyPr/>
          <a:lstStyle>
            <a:lvl1pPr>
              <a:defRPr sz="5880">
                <a:solidFill>
                  <a:schemeClr val="bg1"/>
                </a:solidFill>
              </a:defRPr>
            </a:lvl1pPr>
          </a:lstStyle>
          <a:p>
            <a:r>
              <a:rPr lang="en-US"/>
              <a:t>Headline here</a:t>
            </a:r>
          </a:p>
        </p:txBody>
      </p:sp>
      <p:sp>
        <p:nvSpPr>
          <p:cNvPr id="3" name="Subtitle 2"/>
          <p:cNvSpPr>
            <a:spLocks noGrp="1"/>
          </p:cNvSpPr>
          <p:nvPr>
            <p:ph type="subTitle" idx="1" hasCustomPrompt="1"/>
          </p:nvPr>
        </p:nvSpPr>
        <p:spPr>
          <a:xfrm>
            <a:off x="269302" y="4353453"/>
            <a:ext cx="8534711" cy="830805"/>
          </a:xfrm>
        </p:spPr>
        <p:txBody>
          <a:bodyPr/>
          <a:lstStyle>
            <a:lvl1pPr marL="0" indent="0" algn="l">
              <a:lnSpc>
                <a:spcPts val="2647"/>
              </a:lnSpc>
              <a:buNone/>
              <a:defRPr sz="2157">
                <a:solidFill>
                  <a:schemeClr val="bg1"/>
                </a:solidFill>
                <a:latin typeface="+mj-lt"/>
              </a:defRPr>
            </a:lvl1pPr>
            <a:lvl2pPr marL="448021" indent="0" algn="ctr">
              <a:buNone/>
              <a:defRPr>
                <a:solidFill>
                  <a:schemeClr val="tx1">
                    <a:tint val="75000"/>
                  </a:schemeClr>
                </a:solidFill>
              </a:defRPr>
            </a:lvl2pPr>
            <a:lvl3pPr marL="896042" indent="0" algn="ctr">
              <a:buNone/>
              <a:defRPr>
                <a:solidFill>
                  <a:schemeClr val="tx1">
                    <a:tint val="75000"/>
                  </a:schemeClr>
                </a:solidFill>
              </a:defRPr>
            </a:lvl3pPr>
            <a:lvl4pPr marL="1344063" indent="0" algn="ctr">
              <a:buNone/>
              <a:defRPr>
                <a:solidFill>
                  <a:schemeClr val="tx1">
                    <a:tint val="75000"/>
                  </a:schemeClr>
                </a:solidFill>
              </a:defRPr>
            </a:lvl4pPr>
            <a:lvl5pPr marL="1792084" indent="0" algn="ctr">
              <a:buNone/>
              <a:defRPr>
                <a:solidFill>
                  <a:schemeClr val="tx1">
                    <a:tint val="75000"/>
                  </a:schemeClr>
                </a:solidFill>
              </a:defRPr>
            </a:lvl5pPr>
            <a:lvl6pPr marL="2240105" indent="0" algn="ctr">
              <a:buNone/>
              <a:defRPr>
                <a:solidFill>
                  <a:schemeClr val="tx1">
                    <a:tint val="75000"/>
                  </a:schemeClr>
                </a:solidFill>
              </a:defRPr>
            </a:lvl6pPr>
            <a:lvl7pPr marL="2688126" indent="0" algn="ctr">
              <a:buNone/>
              <a:defRPr>
                <a:solidFill>
                  <a:schemeClr val="tx1">
                    <a:tint val="75000"/>
                  </a:schemeClr>
                </a:solidFill>
              </a:defRPr>
            </a:lvl7pPr>
            <a:lvl8pPr marL="3136146" indent="0" algn="ctr">
              <a:buNone/>
              <a:defRPr>
                <a:solidFill>
                  <a:schemeClr val="tx1">
                    <a:tint val="75000"/>
                  </a:schemeClr>
                </a:solidFill>
              </a:defRPr>
            </a:lvl8pPr>
            <a:lvl9pPr marL="3584168" indent="0" algn="ctr">
              <a:buNone/>
              <a:defRPr>
                <a:solidFill>
                  <a:schemeClr val="tx1">
                    <a:tint val="75000"/>
                  </a:schemeClr>
                </a:solidFill>
              </a:defRPr>
            </a:lvl9pPr>
          </a:lstStyle>
          <a:p>
            <a:r>
              <a:rPr lang="en-US"/>
              <a:t>Speaker Name</a:t>
            </a:r>
            <a:br>
              <a:rPr lang="en-US"/>
            </a:br>
            <a:r>
              <a:rPr lang="en-US"/>
              <a:t>Date</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64022" y="470410"/>
            <a:ext cx="1278487" cy="280186"/>
          </a:xfrm>
          <a:prstGeom prst="rect">
            <a:avLst/>
          </a:prstGeom>
        </p:spPr>
      </p:pic>
      <p:sp>
        <p:nvSpPr>
          <p:cNvPr id="5" name="Text Placeholder 4"/>
          <p:cNvSpPr>
            <a:spLocks noGrp="1"/>
          </p:cNvSpPr>
          <p:nvPr>
            <p:ph type="body" sz="quarter" idx="10"/>
          </p:nvPr>
        </p:nvSpPr>
        <p:spPr>
          <a:xfrm>
            <a:off x="269242" y="2904863"/>
            <a:ext cx="11051237" cy="710451"/>
          </a:xfrm>
        </p:spPr>
        <p:txBody>
          <a:bodyPr/>
          <a:lstStyle>
            <a:lvl1pPr marL="0" indent="0">
              <a:lnSpc>
                <a:spcPts val="4115"/>
              </a:lnSpc>
              <a:spcBef>
                <a:spcPts val="0"/>
              </a:spcBef>
              <a:buNone/>
              <a:defRPr sz="3919" b="0">
                <a:solidFill>
                  <a:schemeClr val="bg1"/>
                </a:solidFill>
                <a:latin typeface="+mj-lt"/>
              </a:defRPr>
            </a:lvl1pPr>
            <a:lvl2pPr marL="0" indent="0">
              <a:buNone/>
              <a:defRPr sz="3429" b="0">
                <a:solidFill>
                  <a:schemeClr val="bg1"/>
                </a:solidFill>
                <a:latin typeface="+mj-lt"/>
              </a:defRPr>
            </a:lvl2pPr>
            <a:lvl3pPr marL="0" indent="0">
              <a:buNone/>
              <a:defRPr sz="3429" b="0">
                <a:solidFill>
                  <a:schemeClr val="bg1"/>
                </a:solidFill>
                <a:latin typeface="+mj-lt"/>
              </a:defRPr>
            </a:lvl3pPr>
            <a:lvl4pPr marL="0" indent="0">
              <a:buNone/>
              <a:defRPr sz="3429" b="0">
                <a:solidFill>
                  <a:schemeClr val="bg1"/>
                </a:solidFill>
                <a:latin typeface="+mj-lt"/>
              </a:defRPr>
            </a:lvl4pPr>
            <a:lvl5pPr marL="0" indent="0">
              <a:buNone/>
              <a:defRPr sz="3429" b="0">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24933223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2" y="2100817"/>
            <a:ext cx="11007660" cy="879910"/>
          </a:xfrm>
        </p:spPr>
        <p:txBody>
          <a:bodyPr/>
          <a:lstStyle>
            <a:lvl1pPr>
              <a:defRPr sz="5880">
                <a:solidFill>
                  <a:schemeClr val="bg1"/>
                </a:solidFill>
              </a:defRPr>
            </a:lvl1pPr>
          </a:lstStyle>
          <a:p>
            <a:r>
              <a:rPr lang="en-US"/>
              <a:t>Section title here</a:t>
            </a:r>
          </a:p>
        </p:txBody>
      </p:sp>
    </p:spTree>
    <p:extLst>
      <p:ext uri="{BB962C8B-B14F-4D97-AF65-F5344CB8AC3E}">
        <p14:creationId xmlns:p14="http://schemas.microsoft.com/office/powerpoint/2010/main" val="1850396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_Title">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2" y="2100817"/>
            <a:ext cx="11007660" cy="879910"/>
          </a:xfrm>
        </p:spPr>
        <p:txBody>
          <a:bodyPr/>
          <a:lstStyle>
            <a:lvl1pPr>
              <a:defRPr sz="5880">
                <a:solidFill>
                  <a:schemeClr val="bg1"/>
                </a:solidFill>
              </a:defRPr>
            </a:lvl1pPr>
          </a:lstStyle>
          <a:p>
            <a:r>
              <a:rPr lang="en-US"/>
              <a:t>Section title here</a:t>
            </a:r>
          </a:p>
        </p:txBody>
      </p:sp>
    </p:spTree>
    <p:extLst>
      <p:ext uri="{BB962C8B-B14F-4D97-AF65-F5344CB8AC3E}">
        <p14:creationId xmlns:p14="http://schemas.microsoft.com/office/powerpoint/2010/main" val="23463601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00"/>
                </a:solidFill>
                <a:latin typeface="+mj-lt"/>
              </a:defRPr>
            </a:lvl1pPr>
          </a:lstStyle>
          <a:p>
            <a:r>
              <a:rPr lang="en-US"/>
              <a:t>Click to edit Master title style</a:t>
            </a:r>
          </a:p>
        </p:txBody>
      </p:sp>
      <p:sp>
        <p:nvSpPr>
          <p:cNvPr id="3" name="Footer Placeholder 2"/>
          <p:cNvSpPr>
            <a:spLocks noGrp="1"/>
          </p:cNvSpPr>
          <p:nvPr>
            <p:ph type="ftr" sz="quarter" idx="3"/>
          </p:nvPr>
        </p:nvSpPr>
        <p:spPr>
          <a:xfrm>
            <a:off x="269240" y="6574216"/>
            <a:ext cx="3859607" cy="134483"/>
          </a:xfrm>
          <a:prstGeom prst="rect">
            <a:avLst/>
          </a:prstGeom>
        </p:spPr>
        <p:txBody>
          <a:bodyPr vert="horz" lIns="0" tIns="0" rIns="91440" bIns="0" rtlCol="0" anchor="ctr"/>
          <a:lstStyle>
            <a:lvl1pPr marL="0" algn="l" defTabSz="914016" rtl="0" eaLnBrk="1" latinLnBrk="0" hangingPunct="1">
              <a:defRPr lang="en-US" sz="882" kern="1200">
                <a:solidFill>
                  <a:schemeClr val="tx2"/>
                </a:solidFill>
                <a:latin typeface="+mn-lt"/>
                <a:ea typeface="+mn-ea"/>
                <a:cs typeface="+mn-cs"/>
              </a:defRPr>
            </a:lvl1pPr>
          </a:lstStyle>
          <a:p>
            <a:r>
              <a:rPr lang="en-US"/>
              <a:t>Microsoft Confidential</a:t>
            </a:r>
          </a:p>
        </p:txBody>
      </p:sp>
      <p:sp>
        <p:nvSpPr>
          <p:cNvPr id="4" name="Slide Number Placeholder 4"/>
          <p:cNvSpPr>
            <a:spLocks noGrp="1"/>
          </p:cNvSpPr>
          <p:nvPr>
            <p:ph type="sldNum" sz="quarter" idx="4"/>
          </p:nvPr>
        </p:nvSpPr>
        <p:spPr>
          <a:xfrm>
            <a:off x="11367166" y="6574216"/>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590279245"/>
      </p:ext>
    </p:extLst>
  </p:cSld>
  <p:clrMapOvr>
    <a:masterClrMapping/>
  </p:clrMapOvr>
  <p:transition>
    <p:fade/>
  </p:transition>
  <p:hf hd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00"/>
                </a:solidFill>
                <a:latin typeface="+mj-lt"/>
              </a:defRPr>
            </a:lvl1pPr>
          </a:lstStyle>
          <a:p>
            <a:r>
              <a:rPr lang="en-US"/>
              <a:t>Click to edit Master title style</a:t>
            </a:r>
          </a:p>
        </p:txBody>
      </p:sp>
      <p:sp>
        <p:nvSpPr>
          <p:cNvPr id="6" name="Text Placeholder 5"/>
          <p:cNvSpPr>
            <a:spLocks noGrp="1"/>
          </p:cNvSpPr>
          <p:nvPr>
            <p:ph type="body" sz="quarter" idx="12" hasCustomPrompt="1"/>
          </p:nvPr>
        </p:nvSpPr>
        <p:spPr>
          <a:xfrm>
            <a:off x="269244" y="1293105"/>
            <a:ext cx="11002992" cy="1822422"/>
          </a:xfrm>
        </p:spPr>
        <p:txBody>
          <a:bodyPr/>
          <a:lstStyle>
            <a:lvl1pPr marL="0" indent="0">
              <a:buFontTx/>
              <a:buNone/>
              <a:defRPr sz="3918">
                <a:solidFill>
                  <a:srgbClr val="000000"/>
                </a:solidFill>
                <a:latin typeface="+mj-lt"/>
              </a:defRPr>
            </a:lvl1pPr>
            <a:lvl2pPr marL="572251" indent="-236363">
              <a:buFont typeface="Wingdings" panose="05000000000000000000" pitchFamily="2" charset="2"/>
              <a:buChar char="§"/>
              <a:defRPr>
                <a:solidFill>
                  <a:srgbClr val="000000"/>
                </a:solidFill>
              </a:defRPr>
            </a:lvl2pPr>
            <a:lvl3pPr marL="783734" indent="-223925">
              <a:buFont typeface="Segoe UI" panose="020B0502040204020203" pitchFamily="34" charset="0"/>
              <a:buChar char="‒"/>
              <a:defRPr>
                <a:solidFill>
                  <a:srgbClr val="000000"/>
                </a:solidFill>
              </a:defRPr>
            </a:lvl3pPr>
            <a:lvl4pPr marL="1007659" indent="-223925">
              <a:buFont typeface="Courier New" panose="02070309020205020404" pitchFamily="49" charset="0"/>
              <a:buChar char="o"/>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2"/>
          <p:cNvSpPr>
            <a:spLocks noGrp="1"/>
          </p:cNvSpPr>
          <p:nvPr>
            <p:ph type="ftr" sz="quarter" idx="3"/>
          </p:nvPr>
        </p:nvSpPr>
        <p:spPr>
          <a:xfrm>
            <a:off x="269240" y="6574216"/>
            <a:ext cx="3859607" cy="134483"/>
          </a:xfrm>
          <a:prstGeom prst="rect">
            <a:avLst/>
          </a:prstGeom>
        </p:spPr>
        <p:txBody>
          <a:bodyPr vert="horz" lIns="0" tIns="0" rIns="91440" bIns="0" rtlCol="0" anchor="ctr"/>
          <a:lstStyle>
            <a:lvl1pPr marL="0" algn="l" defTabSz="914016" rtl="0" eaLnBrk="1" latinLnBrk="0" hangingPunct="1">
              <a:defRPr lang="en-US" sz="882" kern="1200">
                <a:solidFill>
                  <a:schemeClr val="tx2"/>
                </a:solidFill>
                <a:latin typeface="+mn-lt"/>
                <a:ea typeface="+mn-ea"/>
                <a:cs typeface="+mn-cs"/>
              </a:defRPr>
            </a:lvl1pPr>
          </a:lstStyle>
          <a:p>
            <a:r>
              <a:rPr lang="en-US"/>
              <a:t>Microsoft Confidential</a:t>
            </a:r>
          </a:p>
        </p:txBody>
      </p:sp>
      <p:sp>
        <p:nvSpPr>
          <p:cNvPr id="5" name="Slide Number Placeholder 4"/>
          <p:cNvSpPr>
            <a:spLocks noGrp="1"/>
          </p:cNvSpPr>
          <p:nvPr>
            <p:ph type="sldNum" sz="quarter" idx="4"/>
          </p:nvPr>
        </p:nvSpPr>
        <p:spPr>
          <a:xfrm>
            <a:off x="11367166" y="6574216"/>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474458219"/>
      </p:ext>
    </p:extLst>
  </p:cSld>
  <p:clrMapOvr>
    <a:masterClrMapping/>
  </p:clrMapOvr>
  <p:transition>
    <p:fade/>
  </p:transition>
  <p:hf hd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amp;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00"/>
                </a:solidFill>
                <a:latin typeface="+mj-lt"/>
              </a:defRPr>
            </a:lvl1pPr>
          </a:lstStyle>
          <a:p>
            <a:r>
              <a:rPr lang="en-US"/>
              <a:t>Click to edit Master title style</a:t>
            </a:r>
          </a:p>
        </p:txBody>
      </p:sp>
      <p:sp>
        <p:nvSpPr>
          <p:cNvPr id="6" name="Text Placeholder 5"/>
          <p:cNvSpPr>
            <a:spLocks noGrp="1"/>
          </p:cNvSpPr>
          <p:nvPr>
            <p:ph type="body" sz="quarter" idx="12" hasCustomPrompt="1"/>
          </p:nvPr>
        </p:nvSpPr>
        <p:spPr>
          <a:xfrm>
            <a:off x="269244" y="1293105"/>
            <a:ext cx="11002992" cy="1339982"/>
          </a:xfrm>
        </p:spPr>
        <p:txBody>
          <a:bodyPr/>
          <a:lstStyle>
            <a:lvl1pPr marL="224011" indent="-224011">
              <a:buFont typeface="Wingdings" panose="05000000000000000000" pitchFamily="2" charset="2"/>
              <a:buChar char="§"/>
              <a:defRPr sz="2353">
                <a:solidFill>
                  <a:srgbClr val="000000"/>
                </a:solidFill>
                <a:latin typeface="+mj-lt"/>
              </a:defRPr>
            </a:lvl1pPr>
            <a:lvl2pPr marL="505580" indent="-169564">
              <a:buFont typeface="Segoe UI" panose="020B0502040204020203" pitchFamily="34" charset="0"/>
              <a:buChar char="‒"/>
              <a:defRPr sz="1765">
                <a:solidFill>
                  <a:srgbClr val="000000"/>
                </a:solidFill>
              </a:defRPr>
            </a:lvl2pPr>
            <a:lvl3pPr marL="783734" indent="-223925">
              <a:buFont typeface="Courier New" panose="02070309020205020404" pitchFamily="49" charset="0"/>
              <a:buChar char="o"/>
              <a:defRPr sz="1567" baseline="0">
                <a:solidFill>
                  <a:srgbClr val="000000"/>
                </a:solidFill>
              </a:defRPr>
            </a:lvl3pPr>
            <a:lvl4pPr marL="1007659" indent="-223925">
              <a:buFont typeface="Wingdings" panose="05000000000000000000" pitchFamily="2" charset="2"/>
              <a:buChar char="Ø"/>
              <a:defRPr>
                <a:solidFill>
                  <a:srgbClr val="000000"/>
                </a:solidFill>
              </a:defRPr>
            </a:lvl4pPr>
            <a:lvl5pPr>
              <a:defRPr>
                <a:solidFill>
                  <a:srgbClr val="000000"/>
                </a:solidFill>
              </a:defRPr>
            </a:lvl5pPr>
          </a:lstStyle>
          <a:p>
            <a:pPr lvl="0"/>
            <a:r>
              <a:rPr lang="en-US"/>
              <a:t>First level</a:t>
            </a:r>
          </a:p>
          <a:p>
            <a:pPr lvl="1"/>
            <a:r>
              <a:rPr lang="en-US"/>
              <a:t>Second level</a:t>
            </a:r>
          </a:p>
          <a:p>
            <a:pPr lvl="2"/>
            <a:r>
              <a:rPr lang="en-US"/>
              <a:t>Third level</a:t>
            </a:r>
          </a:p>
          <a:p>
            <a:pPr lvl="3"/>
            <a:r>
              <a:rPr lang="en-US"/>
              <a:t>Fourth level</a:t>
            </a:r>
          </a:p>
        </p:txBody>
      </p:sp>
      <p:sp>
        <p:nvSpPr>
          <p:cNvPr id="4" name="Footer Placeholder 2"/>
          <p:cNvSpPr>
            <a:spLocks noGrp="1"/>
          </p:cNvSpPr>
          <p:nvPr>
            <p:ph type="ftr" sz="quarter" idx="3"/>
          </p:nvPr>
        </p:nvSpPr>
        <p:spPr>
          <a:xfrm>
            <a:off x="269240" y="6574216"/>
            <a:ext cx="3859607" cy="134483"/>
          </a:xfrm>
          <a:prstGeom prst="rect">
            <a:avLst/>
          </a:prstGeom>
        </p:spPr>
        <p:txBody>
          <a:bodyPr vert="horz" lIns="0" tIns="0" rIns="91440" bIns="0" rtlCol="0" anchor="ctr"/>
          <a:lstStyle>
            <a:lvl1pPr marL="0" algn="l" defTabSz="914016" rtl="0" eaLnBrk="1" latinLnBrk="0" hangingPunct="1">
              <a:defRPr lang="en-US" sz="882" kern="1200">
                <a:solidFill>
                  <a:schemeClr val="tx2"/>
                </a:solidFill>
                <a:latin typeface="+mn-lt"/>
                <a:ea typeface="+mn-ea"/>
                <a:cs typeface="+mn-cs"/>
              </a:defRPr>
            </a:lvl1pPr>
          </a:lstStyle>
          <a:p>
            <a:r>
              <a:rPr lang="en-US"/>
              <a:t>Microsoft Confidential</a:t>
            </a:r>
          </a:p>
        </p:txBody>
      </p:sp>
      <p:sp>
        <p:nvSpPr>
          <p:cNvPr id="5" name="Slide Number Placeholder 4"/>
          <p:cNvSpPr>
            <a:spLocks noGrp="1"/>
          </p:cNvSpPr>
          <p:nvPr>
            <p:ph type="sldNum" sz="quarter" idx="4"/>
          </p:nvPr>
        </p:nvSpPr>
        <p:spPr>
          <a:xfrm>
            <a:off x="11367166" y="6574216"/>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554947925"/>
      </p:ext>
    </p:extLst>
  </p:cSld>
  <p:clrMapOvr>
    <a:masterClrMapping/>
  </p:clrMapOvr>
  <p:transition>
    <p:fade/>
  </p:transition>
  <p:hf hdr="0" dt="0"/>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3" name="Title 1"/>
          <p:cNvSpPr>
            <a:spLocks noGrp="1"/>
          </p:cNvSpPr>
          <p:nvPr>
            <p:ph type="title" hasCustomPrompt="1"/>
          </p:nvPr>
        </p:nvSpPr>
        <p:spPr/>
        <p:txBody>
          <a:bodyPr/>
          <a:lstStyle/>
          <a:p>
            <a:r>
              <a:rPr lang="en-GB"/>
              <a:t>Click to add title</a:t>
            </a:r>
          </a:p>
        </p:txBody>
      </p:sp>
      <p:sp>
        <p:nvSpPr>
          <p:cNvPr id="14" name="Subtitle 2"/>
          <p:cNvSpPr>
            <a:spLocks noGrp="1"/>
          </p:cNvSpPr>
          <p:nvPr>
            <p:ph type="body" sz="quarter" idx="13" hasCustomPrompt="1"/>
          </p:nvPr>
        </p:nvSpPr>
        <p:spPr>
          <a:xfrm>
            <a:off x="482400" y="822804"/>
            <a:ext cx="11215688" cy="369974"/>
          </a:xfrm>
        </p:spPr>
        <p:txBody>
          <a:bodyPr>
            <a:noAutofit/>
          </a:bodyPr>
          <a:lstStyle>
            <a:lvl1pPr marL="0" indent="0">
              <a:buNone/>
              <a:defRPr sz="2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GB"/>
              <a:t>Click to add subtitle</a:t>
            </a:r>
          </a:p>
        </p:txBody>
      </p:sp>
      <p:sp>
        <p:nvSpPr>
          <p:cNvPr id="7" name="Date Placeholder 6"/>
          <p:cNvSpPr>
            <a:spLocks noGrp="1"/>
          </p:cNvSpPr>
          <p:nvPr>
            <p:ph type="dt" sz="half" idx="14"/>
          </p:nvPr>
        </p:nvSpPr>
        <p:spPr/>
        <p:txBody>
          <a:bodyPr/>
          <a:lstStyle/>
          <a:p>
            <a:fld id="{1E5FC915-BE5A-4EB3-82DA-AC78B42050A3}" type="datetime1">
              <a:rPr lang="en-GB" smtClean="0"/>
              <a:t>25/11/2018</a:t>
            </a:fld>
            <a:endParaRPr lang="en-GB"/>
          </a:p>
        </p:txBody>
      </p:sp>
      <p:sp>
        <p:nvSpPr>
          <p:cNvPr id="8" name="Footer Placeholder 7"/>
          <p:cNvSpPr>
            <a:spLocks noGrp="1"/>
          </p:cNvSpPr>
          <p:nvPr>
            <p:ph type="ftr" sz="quarter" idx="15"/>
          </p:nvPr>
        </p:nvSpPr>
        <p:spPr/>
        <p:txBody>
          <a:bodyPr/>
          <a:lstStyle/>
          <a:p>
            <a:endParaRPr lang="en-GB"/>
          </a:p>
        </p:txBody>
      </p:sp>
      <p:sp>
        <p:nvSpPr>
          <p:cNvPr id="9" name="Slide Number Placeholder 8"/>
          <p:cNvSpPr>
            <a:spLocks noGrp="1"/>
          </p:cNvSpPr>
          <p:nvPr>
            <p:ph type="sldNum" sz="quarter" idx="16"/>
          </p:nvPr>
        </p:nvSpPr>
        <p:spPr/>
        <p:txBody>
          <a:bodyPr/>
          <a:lstStyle/>
          <a:p>
            <a:r>
              <a:rPr lang="en-GB"/>
              <a:t>Page </a:t>
            </a:r>
            <a:fld id="{302605B7-3F1A-4572-9C17-ADEEF2829AFB}" type="slidenum">
              <a:rPr lang="en-GB" smtClean="0"/>
              <a:pPr/>
              <a:t>‹#›</a:t>
            </a:fld>
            <a:endParaRPr lang="en-GB"/>
          </a:p>
        </p:txBody>
      </p:sp>
    </p:spTree>
    <p:extLst>
      <p:ext uri="{BB962C8B-B14F-4D97-AF65-F5344CB8AC3E}">
        <p14:creationId xmlns:p14="http://schemas.microsoft.com/office/powerpoint/2010/main" val="30659403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9_Content &amp; imag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9337" y="116633"/>
            <a:ext cx="11969749" cy="6664325"/>
          </a:xfrm>
          <a:prstGeom prst="rect">
            <a:avLst/>
          </a:prstGeom>
        </p:spPr>
      </p:pic>
      <p:sp>
        <p:nvSpPr>
          <p:cNvPr id="6" name="Date Placeholder 5"/>
          <p:cNvSpPr>
            <a:spLocks noGrp="1"/>
          </p:cNvSpPr>
          <p:nvPr>
            <p:ph type="dt" sz="half" idx="18"/>
          </p:nvPr>
        </p:nvSpPr>
        <p:spPr/>
        <p:txBody>
          <a:bodyPr/>
          <a:lstStyle>
            <a:lvl1pPr>
              <a:defRPr/>
            </a:lvl1pPr>
          </a:lstStyle>
          <a:p>
            <a:fld id="{AB48993A-E91E-4650-A87A-D468511859B7}" type="datetime1">
              <a:rPr lang="en-GB" smtClean="0">
                <a:solidFill>
                  <a:srgbClr val="1E1E1E"/>
                </a:solidFill>
              </a:rPr>
              <a:pPr/>
              <a:t>25/11/2018</a:t>
            </a:fld>
            <a:endParaRPr lang="en-GB">
              <a:solidFill>
                <a:srgbClr val="1E1E1E"/>
              </a:solidFill>
            </a:endParaRPr>
          </a:p>
        </p:txBody>
      </p:sp>
      <p:sp>
        <p:nvSpPr>
          <p:cNvPr id="11" name="Slide Number Placeholder 10"/>
          <p:cNvSpPr>
            <a:spLocks noGrp="1"/>
          </p:cNvSpPr>
          <p:nvPr>
            <p:ph type="sldNum" sz="quarter" idx="20"/>
          </p:nvPr>
        </p:nvSpPr>
        <p:spPr/>
        <p:txBody>
          <a:bodyPr/>
          <a:lstStyle/>
          <a:p>
            <a:r>
              <a:rPr lang="en-GB">
                <a:solidFill>
                  <a:srgbClr val="1E1E1E"/>
                </a:solidFill>
              </a:rPr>
              <a:t>Page </a:t>
            </a:r>
            <a:fld id="{302605B7-3F1A-4572-9C17-ADEEF2829AFB}" type="slidenum">
              <a:rPr lang="en-GB" smtClean="0">
                <a:solidFill>
                  <a:srgbClr val="1E1E1E"/>
                </a:solidFill>
              </a:rPr>
              <a:pPr/>
              <a:t>‹#›</a:t>
            </a:fld>
            <a:endParaRPr lang="en-GB">
              <a:solidFill>
                <a:srgbClr val="1E1E1E"/>
              </a:solidFill>
            </a:endParaRPr>
          </a:p>
        </p:txBody>
      </p:sp>
      <p:sp>
        <p:nvSpPr>
          <p:cNvPr id="16" name="Saxo Bank"/>
          <p:cNvSpPr/>
          <p:nvPr userDrawn="1"/>
        </p:nvSpPr>
        <p:spPr>
          <a:xfrm>
            <a:off x="5735960" y="6474115"/>
            <a:ext cx="720080" cy="180000"/>
          </a:xfrm>
          <a:prstGeom prst="rect">
            <a:avLst/>
          </a:prstGeom>
          <a:solidFill>
            <a:srgbClr val="FFFFF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914225"/>
            <a:r>
              <a:rPr lang="en-US" sz="800" b="1" noProof="1">
                <a:solidFill>
                  <a:srgbClr val="1E1E1E"/>
                </a:solidFill>
                <a:ea typeface="Open Sans Light" panose="020B0604020202020204" charset="0"/>
                <a:cs typeface="Open Sans Light" panose="020B0306030504020204" pitchFamily="34" charset="0"/>
              </a:rPr>
              <a:t>Saxo Group</a:t>
            </a:r>
          </a:p>
        </p:txBody>
      </p:sp>
    </p:spTree>
    <p:extLst>
      <p:ext uri="{BB962C8B-B14F-4D97-AF65-F5344CB8AC3E}">
        <p14:creationId xmlns:p14="http://schemas.microsoft.com/office/powerpoint/2010/main" val="543879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58113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6E31E-9CCC-42D5-BA00-C951973F84E5}"/>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FB6F045A-516D-4CBB-9331-916FA238938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32BFBF17-56FA-4CD6-9964-ABAB5B037AD7}"/>
              </a:ext>
            </a:extLst>
          </p:cNvPr>
          <p:cNvSpPr>
            <a:spLocks noGrp="1"/>
          </p:cNvSpPr>
          <p:nvPr>
            <p:ph type="dt" sz="half" idx="10"/>
          </p:nvPr>
        </p:nvSpPr>
        <p:spPr/>
        <p:txBody>
          <a:bodyPr/>
          <a:lstStyle>
            <a:lvl1pPr>
              <a:defRPr/>
            </a:lvl1pPr>
          </a:lstStyle>
          <a:p>
            <a:fld id="{B8A7C145-1998-4148-86CF-8EF7D19DBCC5}" type="datetimeFigureOut">
              <a:rPr lang="da-DK" smtClean="0"/>
              <a:pPr/>
              <a:t>25-11-2018</a:t>
            </a:fld>
            <a:endParaRPr lang="da-DK"/>
          </a:p>
        </p:txBody>
      </p:sp>
      <p:sp>
        <p:nvSpPr>
          <p:cNvPr id="5" name="Footer Placeholder 4">
            <a:extLst>
              <a:ext uri="{FF2B5EF4-FFF2-40B4-BE49-F238E27FC236}">
                <a16:creationId xmlns:a16="http://schemas.microsoft.com/office/drawing/2014/main" id="{2618E5D5-957D-4CED-A281-9C2AB9312361}"/>
              </a:ext>
            </a:extLst>
          </p:cNvPr>
          <p:cNvSpPr>
            <a:spLocks noGrp="1"/>
          </p:cNvSpPr>
          <p:nvPr>
            <p:ph type="ftr" sz="quarter" idx="11"/>
          </p:nvPr>
        </p:nvSpPr>
        <p:spPr/>
        <p:txBody>
          <a:bodyPr/>
          <a:lstStyle>
            <a:lvl1pPr>
              <a:defRPr/>
            </a:lvl1pPr>
          </a:lstStyle>
          <a:p>
            <a:endParaRPr lang="da-DK"/>
          </a:p>
        </p:txBody>
      </p:sp>
      <p:sp>
        <p:nvSpPr>
          <p:cNvPr id="6" name="Slide Number Placeholder 5">
            <a:extLst>
              <a:ext uri="{FF2B5EF4-FFF2-40B4-BE49-F238E27FC236}">
                <a16:creationId xmlns:a16="http://schemas.microsoft.com/office/drawing/2014/main" id="{8265739C-85F6-465A-B3FB-9DFF58F65E49}"/>
              </a:ext>
            </a:extLst>
          </p:cNvPr>
          <p:cNvSpPr>
            <a:spLocks noGrp="1"/>
          </p:cNvSpPr>
          <p:nvPr>
            <p:ph type="sldNum" sz="quarter" idx="12"/>
          </p:nvPr>
        </p:nvSpPr>
        <p:spPr/>
        <p:txBody>
          <a:bodyPr/>
          <a:lstStyle>
            <a:lvl1pPr>
              <a:defRPr>
                <a:latin typeface="Open Sans Light" panose="020B0306030504020204" pitchFamily="34" charset="0"/>
                <a:cs typeface="Open Sans Light" panose="020B0306030504020204" pitchFamily="34" charset="0"/>
              </a:defRPr>
            </a:lvl1pPr>
          </a:lstStyle>
          <a:p>
            <a:fld id="{3D4EB597-682A-451F-8FC0-F70B1CDAF5EE}" type="slidenum">
              <a:rPr lang="da-DK" smtClean="0"/>
              <a:pPr/>
              <a:t>‹#›</a:t>
            </a:fld>
            <a:endParaRPr lang="da-DK"/>
          </a:p>
        </p:txBody>
      </p:sp>
    </p:spTree>
    <p:extLst>
      <p:ext uri="{BB962C8B-B14F-4D97-AF65-F5344CB8AC3E}">
        <p14:creationId xmlns:p14="http://schemas.microsoft.com/office/powerpoint/2010/main" val="235220882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wo column content">
    <p:spTree>
      <p:nvGrpSpPr>
        <p:cNvPr id="1" name=""/>
        <p:cNvGrpSpPr/>
        <p:nvPr/>
      </p:nvGrpSpPr>
      <p:grpSpPr>
        <a:xfrm>
          <a:off x="0" y="0"/>
          <a:ext cx="0" cy="0"/>
          <a:chOff x="0" y="0"/>
          <a:chExt cx="0" cy="0"/>
        </a:xfrm>
      </p:grpSpPr>
      <p:sp>
        <p:nvSpPr>
          <p:cNvPr id="6" name="Title 1"/>
          <p:cNvSpPr>
            <a:spLocks noGrp="1"/>
          </p:cNvSpPr>
          <p:nvPr>
            <p:ph type="title" hasCustomPrompt="1"/>
          </p:nvPr>
        </p:nvSpPr>
        <p:spPr/>
        <p:txBody>
          <a:bodyPr/>
          <a:lstStyle/>
          <a:p>
            <a:r>
              <a:rPr lang="en-GB"/>
              <a:t>Click to add title</a:t>
            </a:r>
          </a:p>
        </p:txBody>
      </p:sp>
      <p:sp>
        <p:nvSpPr>
          <p:cNvPr id="15" name="Subtitle 2"/>
          <p:cNvSpPr>
            <a:spLocks noGrp="1"/>
          </p:cNvSpPr>
          <p:nvPr>
            <p:ph type="body" sz="quarter" idx="13" hasCustomPrompt="1"/>
          </p:nvPr>
        </p:nvSpPr>
        <p:spPr>
          <a:xfrm>
            <a:off x="482400" y="822804"/>
            <a:ext cx="11215688" cy="369974"/>
          </a:xfrm>
        </p:spPr>
        <p:txBody>
          <a:bodyPr>
            <a:noAutofit/>
          </a:bodyPr>
          <a:lstStyle>
            <a:lvl1pPr marL="0" indent="0">
              <a:buNone/>
              <a:defRPr sz="2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GB"/>
              <a:t>Click to add subtitle</a:t>
            </a:r>
          </a:p>
        </p:txBody>
      </p:sp>
      <p:sp>
        <p:nvSpPr>
          <p:cNvPr id="8" name="Content Placeholder 3"/>
          <p:cNvSpPr>
            <a:spLocks noGrp="1"/>
          </p:cNvSpPr>
          <p:nvPr>
            <p:ph sz="quarter" idx="17" hasCustomPrompt="1"/>
          </p:nvPr>
        </p:nvSpPr>
        <p:spPr>
          <a:xfrm>
            <a:off x="504826" y="1784350"/>
            <a:ext cx="5427663" cy="2257349"/>
          </a:xfrm>
        </p:spPr>
        <p:txBody>
          <a:bodyPr/>
          <a:lstStyle/>
          <a:p>
            <a:pPr lvl="0"/>
            <a:r>
              <a:rPr lang="en-GB"/>
              <a:t>Use TAB and SHIFT+TAB to jump between text- and bullet-levels. Click ENTER and TAB for next level</a:t>
            </a:r>
          </a:p>
          <a:p>
            <a:pPr lvl="1"/>
            <a:r>
              <a:rPr lang="en-GB"/>
              <a:t>Second level</a:t>
            </a:r>
          </a:p>
          <a:p>
            <a:pPr lvl="2"/>
            <a:r>
              <a:rPr lang="en-GB"/>
              <a:t>Third level</a:t>
            </a:r>
          </a:p>
          <a:p>
            <a:pPr lvl="3"/>
            <a:r>
              <a:rPr lang="en-GB"/>
              <a:t>Fourth level</a:t>
            </a:r>
          </a:p>
          <a:p>
            <a:pPr lvl="4"/>
            <a:r>
              <a:rPr lang="en-GB"/>
              <a:t>Fifth level</a:t>
            </a:r>
          </a:p>
        </p:txBody>
      </p:sp>
      <p:sp>
        <p:nvSpPr>
          <p:cNvPr id="17" name="Content Placeholder 4"/>
          <p:cNvSpPr>
            <a:spLocks noGrp="1"/>
          </p:cNvSpPr>
          <p:nvPr>
            <p:ph sz="quarter" idx="19" hasCustomPrompt="1"/>
          </p:nvPr>
        </p:nvSpPr>
        <p:spPr>
          <a:xfrm>
            <a:off x="6257926" y="1784350"/>
            <a:ext cx="5427663" cy="2257349"/>
          </a:xfrm>
        </p:spPr>
        <p:txBody>
          <a:bodyPr/>
          <a:lstStyle/>
          <a:p>
            <a:pPr lvl="0"/>
            <a:r>
              <a:rPr lang="en-GB"/>
              <a:t>Use TAB and SHIFT+TAB to jump between text- and bullet-levels. Click ENTER and TAB for next level</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5"/>
          </p:nvPr>
        </p:nvSpPr>
        <p:spPr/>
        <p:txBody>
          <a:bodyPr/>
          <a:lstStyle/>
          <a:p>
            <a:fld id="{6420E78F-6CB8-4E6E-9AE6-049BACB7C2EC}" type="datetime1">
              <a:rPr lang="en-GB" smtClean="0"/>
              <a:t>25/11/2018</a:t>
            </a:fld>
            <a:endParaRPr lang="en-GB"/>
          </a:p>
        </p:txBody>
      </p:sp>
      <p:sp>
        <p:nvSpPr>
          <p:cNvPr id="5" name="Footer Placeholder 4"/>
          <p:cNvSpPr>
            <a:spLocks noGrp="1"/>
          </p:cNvSpPr>
          <p:nvPr>
            <p:ph type="ftr" sz="quarter" idx="16"/>
          </p:nvPr>
        </p:nvSpPr>
        <p:spPr/>
        <p:txBody>
          <a:bodyPr/>
          <a:lstStyle/>
          <a:p>
            <a:endParaRPr lang="en-GB"/>
          </a:p>
        </p:txBody>
      </p:sp>
      <p:sp>
        <p:nvSpPr>
          <p:cNvPr id="11" name="Slide Number Placeholder 10"/>
          <p:cNvSpPr>
            <a:spLocks noGrp="1"/>
          </p:cNvSpPr>
          <p:nvPr>
            <p:ph type="sldNum" sz="quarter" idx="18"/>
          </p:nvPr>
        </p:nvSpPr>
        <p:spPr/>
        <p:txBody>
          <a:bodyPr/>
          <a:lstStyle/>
          <a:p>
            <a:r>
              <a:rPr lang="en-GB"/>
              <a:t>Page </a:t>
            </a:r>
            <a:fld id="{302605B7-3F1A-4572-9C17-ADEEF2829AFB}" type="slidenum">
              <a:rPr lang="en-GB" smtClean="0"/>
              <a:pPr/>
              <a:t>‹#›</a:t>
            </a:fld>
            <a:endParaRPr lang="en-GB"/>
          </a:p>
        </p:txBody>
      </p:sp>
    </p:spTree>
    <p:extLst>
      <p:ext uri="{BB962C8B-B14F-4D97-AF65-F5344CB8AC3E}">
        <p14:creationId xmlns:p14="http://schemas.microsoft.com/office/powerpoint/2010/main" val="3582639565"/>
      </p:ext>
    </p:extLst>
  </p:cSld>
  <p:clrMapOvr>
    <a:masterClrMapping/>
  </p:clrMapOvr>
  <p:extLst mod="1">
    <p:ext uri="{DCECCB84-F9BA-43D5-87BE-67443E8EF086}">
      <p15:sldGuideLst xmlns:p15="http://schemas.microsoft.com/office/powerpoint/2012/main">
        <p15:guide id="1" pos="3942">
          <p15:clr>
            <a:srgbClr val="FBAE40"/>
          </p15:clr>
        </p15:guide>
        <p15:guide id="2" pos="3736">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Empty (only footers)">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24A3269-3A7F-49C4-83F1-E084938A6F05}" type="datetime1">
              <a:rPr lang="en-GB" smtClean="0"/>
              <a:t>25/11/2018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r>
              <a:rPr lang="en-GB"/>
              <a:t>Page </a:t>
            </a:r>
            <a:fld id="{302605B7-3F1A-4572-9C17-ADEEF2829AFB}" type="slidenum">
              <a:rPr lang="en-GB" smtClean="0"/>
              <a:pPr/>
              <a:t>‹#›</a:t>
            </a:fld>
            <a:endParaRPr lang="en-GB"/>
          </a:p>
        </p:txBody>
      </p:sp>
    </p:spTree>
    <p:extLst>
      <p:ext uri="{BB962C8B-B14F-4D97-AF65-F5344CB8AC3E}">
        <p14:creationId xmlns:p14="http://schemas.microsoft.com/office/powerpoint/2010/main" val="372642565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677751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698695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84852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69444500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426087"/>
            <a:ext cx="11339774" cy="998222"/>
          </a:xfrm>
        </p:spPr>
        <p:txBody>
          <a:bodyPr wrap="square" lIns="0" tIns="0" rIns="0" bIns="0">
            <a:spAutoFit/>
          </a:bodyPr>
          <a:lstStyle>
            <a:lvl1pPr marL="0" indent="0">
              <a:lnSpc>
                <a:spcPct val="90000"/>
              </a:lnSpc>
              <a:spcBef>
                <a:spcPts val="0"/>
              </a:spcBef>
              <a:spcAft>
                <a:spcPts val="1274"/>
              </a:spcAft>
              <a:buNone/>
              <a:defRPr sz="1800" b="0" i="0">
                <a:solidFill>
                  <a:srgbClr val="000000"/>
                </a:solidFill>
                <a:latin typeface="+mn-lt"/>
              </a:defRPr>
            </a:lvl1pPr>
            <a:lvl2pPr marL="224097" indent="0">
              <a:lnSpc>
                <a:spcPct val="90000"/>
              </a:lnSpc>
              <a:spcBef>
                <a:spcPts val="0"/>
              </a:spcBef>
              <a:spcAft>
                <a:spcPts val="1274"/>
              </a:spcAft>
              <a:buNone/>
              <a:defRPr sz="1600">
                <a:solidFill>
                  <a:srgbClr val="000000"/>
                </a:solidFill>
              </a:defRPr>
            </a:lvl2pPr>
            <a:lvl3pPr marL="448193" indent="0">
              <a:spcBef>
                <a:spcPts val="0"/>
              </a:spcBef>
              <a:spcAft>
                <a:spcPts val="1274"/>
              </a:spcAft>
              <a:buNone/>
              <a:defRPr sz="14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18pt</a:t>
            </a:r>
          </a:p>
          <a:p>
            <a:pPr lvl="1"/>
            <a:r>
              <a:rPr lang="en-US"/>
              <a:t>Second level Segoe UI 16pt</a:t>
            </a:r>
          </a:p>
          <a:p>
            <a:pPr lvl="2"/>
            <a:r>
              <a:rPr lang="en-US"/>
              <a:t>Third level Segoe UI 14</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70763875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249299"/>
          </a:xfrm>
        </p:spPr>
        <p:txBody>
          <a:bodyPr wrap="square" lIns="0" tIns="0" rIns="0" bIns="0">
            <a:spAutoFit/>
          </a:bodyPr>
          <a:lstStyle>
            <a:lvl1pPr marL="0" indent="0">
              <a:lnSpc>
                <a:spcPct val="90000"/>
              </a:lnSpc>
              <a:spcBef>
                <a:spcPts val="0"/>
              </a:spcBef>
              <a:spcAft>
                <a:spcPts val="1274"/>
              </a:spcAft>
              <a:buNone/>
              <a:defRPr sz="1800"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7" name="Text Placeholder 3">
            <a:extLst>
              <a:ext uri="{FF2B5EF4-FFF2-40B4-BE49-F238E27FC236}">
                <a16:creationId xmlns:a16="http://schemas.microsoft.com/office/drawing/2014/main" id="{7F157DD4-5908-0746-85BD-95DE103B35D8}"/>
              </a:ext>
            </a:extLst>
          </p:cNvPr>
          <p:cNvSpPr>
            <a:spLocks noGrp="1"/>
          </p:cNvSpPr>
          <p:nvPr>
            <p:ph type="body" sz="quarter" idx="13" hasCustomPrompt="1"/>
          </p:nvPr>
        </p:nvSpPr>
        <p:spPr>
          <a:xfrm>
            <a:off x="437318" y="1602732"/>
            <a:ext cx="11339774" cy="998222"/>
          </a:xfrm>
        </p:spPr>
        <p:txBody>
          <a:bodyPr wrap="square" lIns="0" tIns="0" rIns="0" bIns="0">
            <a:spAutoFit/>
          </a:bodyPr>
          <a:lstStyle>
            <a:lvl1pPr marL="0" indent="0">
              <a:lnSpc>
                <a:spcPct val="90000"/>
              </a:lnSpc>
              <a:spcBef>
                <a:spcPts val="0"/>
              </a:spcBef>
              <a:spcAft>
                <a:spcPts val="1274"/>
              </a:spcAft>
              <a:buNone/>
              <a:defRPr sz="1800" b="0" i="0">
                <a:solidFill>
                  <a:srgbClr val="000000"/>
                </a:solidFill>
                <a:latin typeface="+mn-lt"/>
              </a:defRPr>
            </a:lvl1pPr>
            <a:lvl2pPr marL="224097" indent="0">
              <a:lnSpc>
                <a:spcPct val="90000"/>
              </a:lnSpc>
              <a:spcBef>
                <a:spcPts val="0"/>
              </a:spcBef>
              <a:spcAft>
                <a:spcPts val="1274"/>
              </a:spcAft>
              <a:buNone/>
              <a:defRPr sz="1600">
                <a:solidFill>
                  <a:srgbClr val="000000"/>
                </a:solidFill>
              </a:defRPr>
            </a:lvl2pPr>
            <a:lvl3pPr marL="448193" indent="0">
              <a:spcBef>
                <a:spcPts val="0"/>
              </a:spcBef>
              <a:spcAft>
                <a:spcPts val="1274"/>
              </a:spcAft>
              <a:buNone/>
              <a:defRPr sz="14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18pt</a:t>
            </a:r>
          </a:p>
          <a:p>
            <a:pPr lvl="1"/>
            <a:r>
              <a:rPr lang="en-US"/>
              <a:t>Second level Segoe UI 16pt</a:t>
            </a:r>
          </a:p>
          <a:p>
            <a:pPr lvl="2"/>
            <a:r>
              <a:rPr lang="en-US"/>
              <a:t>Third level Segoe UI 14</a:t>
            </a:r>
          </a:p>
        </p:txBody>
      </p:sp>
    </p:spTree>
    <p:extLst>
      <p:ext uri="{BB962C8B-B14F-4D97-AF65-F5344CB8AC3E}">
        <p14:creationId xmlns:p14="http://schemas.microsoft.com/office/powerpoint/2010/main" val="64112950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7864334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alphaModFix amt="75000"/>
            <a:extLst>
              <a:ext uri="{28A0092B-C50C-407E-A947-70E740481C1C}">
                <a14:useLocalDpi xmlns:a14="http://schemas.microsoft.com/office/drawing/2010/main"/>
              </a:ext>
            </a:extLst>
          </a:blip>
          <a:stretch>
            <a:fillRect/>
          </a:stretch>
        </p:blipFill>
        <p:spPr>
          <a:xfrm>
            <a:off x="3519" y="0"/>
            <a:ext cx="12184962" cy="6858000"/>
          </a:xfrm>
          <a:prstGeom prst="rect">
            <a:avLst/>
          </a:prstGeom>
          <a:blipFill dpi="0" rotWithShape="1">
            <a:blip r:embed="rId3">
              <a:alphaModFix amt="75000"/>
            </a:blip>
            <a:srcRect/>
            <a:stretch>
              <a:fillRect/>
            </a:stretch>
          </a:blipFill>
          <a:ln w="55000" cap="flat" cmpd="thickThin" algn="ctr">
            <a:noFill/>
            <a:prstDash val="solid"/>
            <a:headEnd type="none" w="med" len="med"/>
            <a:tailEnd type="none" w="med" len="med"/>
          </a:ln>
          <a:effectLst/>
        </p:spPr>
      </p:pic>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4296413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368576997"/>
      </p:ext>
    </p:extLst>
  </p:cSld>
  <p:clrMapOvr>
    <a:masterClrMapping/>
  </p:clrMapOvr>
  <p:transition>
    <p:fade/>
  </p:transition>
  <p:extLst mod="1">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05948947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23557840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45728822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735724" y="2448910"/>
            <a:ext cx="7168690" cy="2270441"/>
          </a:xfrm>
          <a:noFill/>
        </p:spPr>
        <p:txBody>
          <a:bodyPr vert="horz" wrap="square" lIns="0" tIns="0" rIns="0" bIns="0" rtlCol="0" anchor="t" anchorCtr="0">
            <a:noAutofit/>
          </a:bodyPr>
          <a:lstStyle>
            <a:lvl1pPr>
              <a:lnSpc>
                <a:spcPct val="90000"/>
              </a:lnSpc>
              <a:defRPr lang="en-US" sz="40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359719829"/>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000"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7861509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000"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310434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60672550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792980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230239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alphaModFix amt="75000"/>
            <a:extLst>
              <a:ext uri="{28A0092B-C50C-407E-A947-70E740481C1C}">
                <a14:useLocalDpi xmlns:a14="http://schemas.microsoft.com/office/drawing/2010/main"/>
              </a:ext>
            </a:extLst>
          </a:blip>
          <a:stretch>
            <a:fillRect/>
          </a:stretch>
        </p:blipFill>
        <p:spPr>
          <a:xfrm>
            <a:off x="3519" y="0"/>
            <a:ext cx="12184962" cy="6858000"/>
          </a:xfrm>
          <a:prstGeom prst="rect">
            <a:avLst/>
          </a:prstGeom>
          <a:blipFill dpi="0" rotWithShape="1">
            <a:blip r:embed="rId3">
              <a:alphaModFix amt="75000"/>
            </a:blip>
            <a:srcRect/>
            <a:stretch>
              <a:fillRect/>
            </a:stretch>
          </a:blipFill>
          <a:ln w="55000" cap="flat" cmpd="thickThin" algn="ctr">
            <a:noFill/>
            <a:prstDash val="solid"/>
            <a:headEnd type="none" w="med" len="med"/>
            <a:tailEnd type="none" w="med" len="med"/>
          </a:ln>
          <a:effectLst/>
        </p:spPr>
      </p:pic>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894684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774690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23" name="Group 21">
            <a:extLst>
              <a:ext uri="{FF2B5EF4-FFF2-40B4-BE49-F238E27FC236}">
                <a16:creationId xmlns:a16="http://schemas.microsoft.com/office/drawing/2014/main" id="{E1FEE244-FDD2-45A4-B9BF-BD32415AF239}"/>
              </a:ext>
            </a:extLst>
          </p:cNvPr>
          <p:cNvGrpSpPr>
            <a:grpSpLocks noChangeAspect="1"/>
          </p:cNvGrpSpPr>
          <p:nvPr userDrawn="1"/>
        </p:nvGrpSpPr>
        <p:grpSpPr bwMode="auto">
          <a:xfrm>
            <a:off x="584200" y="585788"/>
            <a:ext cx="2032492" cy="292608"/>
            <a:chOff x="428" y="664"/>
            <a:chExt cx="4126" cy="594"/>
          </a:xfrm>
        </p:grpSpPr>
        <p:sp>
          <p:nvSpPr>
            <p:cNvPr id="24" name="Freeform 22">
              <a:extLst>
                <a:ext uri="{FF2B5EF4-FFF2-40B4-BE49-F238E27FC236}">
                  <a16:creationId xmlns:a16="http://schemas.microsoft.com/office/drawing/2014/main" id="{8135A547-0519-4204-B212-EB7084748A67}"/>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5" name="Freeform 23">
              <a:extLst>
                <a:ext uri="{FF2B5EF4-FFF2-40B4-BE49-F238E27FC236}">
                  <a16:creationId xmlns:a16="http://schemas.microsoft.com/office/drawing/2014/main" id="{03419E32-D223-42CF-8570-A04DBBECD41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6" name="Freeform 24">
              <a:extLst>
                <a:ext uri="{FF2B5EF4-FFF2-40B4-BE49-F238E27FC236}">
                  <a16:creationId xmlns:a16="http://schemas.microsoft.com/office/drawing/2014/main" id="{396CCFB2-CF0D-482C-9CC8-0F73D26B9A1C}"/>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7" name="Freeform 25">
              <a:extLst>
                <a:ext uri="{FF2B5EF4-FFF2-40B4-BE49-F238E27FC236}">
                  <a16:creationId xmlns:a16="http://schemas.microsoft.com/office/drawing/2014/main" id="{ED5C5BC4-DDF6-44C2-8C5B-5F930A4D5B68}"/>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8" name="Freeform 26">
              <a:extLst>
                <a:ext uri="{FF2B5EF4-FFF2-40B4-BE49-F238E27FC236}">
                  <a16:creationId xmlns:a16="http://schemas.microsoft.com/office/drawing/2014/main" id="{633BBD4B-C10D-4906-960A-BEFCC4CDC05A}"/>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9" name="Freeform 27">
              <a:extLst>
                <a:ext uri="{FF2B5EF4-FFF2-40B4-BE49-F238E27FC236}">
                  <a16:creationId xmlns:a16="http://schemas.microsoft.com/office/drawing/2014/main" id="{354B65B7-9C63-4CE4-B430-4A27761B47F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0" name="Rectangle 28">
              <a:extLst>
                <a:ext uri="{FF2B5EF4-FFF2-40B4-BE49-F238E27FC236}">
                  <a16:creationId xmlns:a16="http://schemas.microsoft.com/office/drawing/2014/main" id="{D4AA7E16-0603-418C-9792-CA986990EFCF}"/>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1" name="Rectangle 29">
              <a:extLst>
                <a:ext uri="{FF2B5EF4-FFF2-40B4-BE49-F238E27FC236}">
                  <a16:creationId xmlns:a16="http://schemas.microsoft.com/office/drawing/2014/main" id="{594501B0-8ED1-4460-AB1D-493FAB5BCE47}"/>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2" name="Rectangle 30">
              <a:extLst>
                <a:ext uri="{FF2B5EF4-FFF2-40B4-BE49-F238E27FC236}">
                  <a16:creationId xmlns:a16="http://schemas.microsoft.com/office/drawing/2014/main" id="{37E72F66-5883-4285-8FFF-CD7B9502A9CE}"/>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3" name="Rectangle 31">
              <a:extLst>
                <a:ext uri="{FF2B5EF4-FFF2-40B4-BE49-F238E27FC236}">
                  <a16:creationId xmlns:a16="http://schemas.microsoft.com/office/drawing/2014/main" id="{DA5FC26F-C159-4670-A03E-5834B08DF517}"/>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4" name="Rectangle 32">
              <a:extLst>
                <a:ext uri="{FF2B5EF4-FFF2-40B4-BE49-F238E27FC236}">
                  <a16:creationId xmlns:a16="http://schemas.microsoft.com/office/drawing/2014/main" id="{05E4C2D0-C66A-4D81-AA6C-97FBC74CDA63}"/>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5" name="Rectangle 33">
              <a:extLst>
                <a:ext uri="{FF2B5EF4-FFF2-40B4-BE49-F238E27FC236}">
                  <a16:creationId xmlns:a16="http://schemas.microsoft.com/office/drawing/2014/main" id="{78CF0401-A7A7-488E-ADF3-CCA09DFEC323}"/>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6" name="Rectangle 34">
              <a:extLst>
                <a:ext uri="{FF2B5EF4-FFF2-40B4-BE49-F238E27FC236}">
                  <a16:creationId xmlns:a16="http://schemas.microsoft.com/office/drawing/2014/main" id="{EC159A60-6B2F-4F43-9264-86566AB6129E}"/>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7" name="Rectangle 35">
              <a:extLst>
                <a:ext uri="{FF2B5EF4-FFF2-40B4-BE49-F238E27FC236}">
                  <a16:creationId xmlns:a16="http://schemas.microsoft.com/office/drawing/2014/main" id="{6D777A0B-5012-4E42-AD5C-669C9E7A2B97}"/>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128012880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9C8537-D3A3-6541-B4CB-37F457260EE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98" t="2837" b="12619"/>
          <a:stretch/>
        </p:blipFill>
        <p:spPr>
          <a:xfrm>
            <a:off x="0" y="0"/>
            <a:ext cx="12058185" cy="6858001"/>
          </a:xfrm>
          <a:prstGeom prst="rect">
            <a:avLst/>
          </a:prstGeom>
        </p:spPr>
      </p:pic>
      <p:sp>
        <p:nvSpPr>
          <p:cNvPr id="37" name="Rectangle 36">
            <a:extLst>
              <a:ext uri="{FF2B5EF4-FFF2-40B4-BE49-F238E27FC236}">
                <a16:creationId xmlns:a16="http://schemas.microsoft.com/office/drawing/2014/main" id="{ECE62850-5FE2-3B45-9E3F-CF6715534C81}"/>
              </a:ext>
            </a:extLst>
          </p:cNvPr>
          <p:cNvSpPr/>
          <p:nvPr userDrawn="1"/>
        </p:nvSpPr>
        <p:spPr bwMode="auto">
          <a:xfrm>
            <a:off x="-1012372" y="1"/>
            <a:ext cx="15185571" cy="6858000"/>
          </a:xfrm>
          <a:prstGeom prst="rect">
            <a:avLst/>
          </a:prstGeom>
          <a:gradFill flip="none" rotWithShape="1">
            <a:gsLst>
              <a:gs pos="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8BCCA059-E904-4849-B856-034AD6DE845D}"/>
              </a:ext>
            </a:extLst>
          </p:cNvPr>
          <p:cNvGrpSpPr/>
          <p:nvPr userDrawn="1"/>
        </p:nvGrpSpPr>
        <p:grpSpPr>
          <a:xfrm>
            <a:off x="584200" y="585788"/>
            <a:ext cx="2032492" cy="292608"/>
            <a:chOff x="584200" y="585788"/>
            <a:chExt cx="2032492" cy="292608"/>
          </a:xfrm>
        </p:grpSpPr>
        <p:sp>
          <p:nvSpPr>
            <p:cNvPr id="49" name="Rectangle 28">
              <a:extLst>
                <a:ext uri="{FF2B5EF4-FFF2-40B4-BE49-F238E27FC236}">
                  <a16:creationId xmlns:a16="http://schemas.microsoft.com/office/drawing/2014/main" id="{3FE0ECFD-1B86-3348-BB33-91D40F0D291B}"/>
                </a:ext>
              </a:extLst>
            </p:cNvPr>
            <p:cNvSpPr>
              <a:spLocks noChangeArrowheads="1"/>
            </p:cNvSpPr>
            <p:nvPr userDrawn="1"/>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0" name="Rectangle 29">
              <a:extLst>
                <a:ext uri="{FF2B5EF4-FFF2-40B4-BE49-F238E27FC236}">
                  <a16:creationId xmlns:a16="http://schemas.microsoft.com/office/drawing/2014/main" id="{DBD46591-BA2D-D643-823B-CCF9456D5532}"/>
                </a:ext>
              </a:extLst>
            </p:cNvPr>
            <p:cNvSpPr>
              <a:spLocks noChangeArrowheads="1"/>
            </p:cNvSpPr>
            <p:nvPr userDrawn="1"/>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1" name="Rectangle 30">
              <a:extLst>
                <a:ext uri="{FF2B5EF4-FFF2-40B4-BE49-F238E27FC236}">
                  <a16:creationId xmlns:a16="http://schemas.microsoft.com/office/drawing/2014/main" id="{BD3C47C7-7DB3-D94A-BA08-F07A8492AA33}"/>
                </a:ext>
              </a:extLst>
            </p:cNvPr>
            <p:cNvSpPr>
              <a:spLocks noChangeArrowheads="1"/>
            </p:cNvSpPr>
            <p:nvPr userDrawn="1"/>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2" name="Rectangle 31">
              <a:extLst>
                <a:ext uri="{FF2B5EF4-FFF2-40B4-BE49-F238E27FC236}">
                  <a16:creationId xmlns:a16="http://schemas.microsoft.com/office/drawing/2014/main" id="{881A41DB-E573-A34F-9057-376A2951B043}"/>
                </a:ext>
              </a:extLst>
            </p:cNvPr>
            <p:cNvSpPr>
              <a:spLocks noChangeArrowheads="1"/>
            </p:cNvSpPr>
            <p:nvPr userDrawn="1"/>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nvGrpSpPr>
            <p:cNvPr id="53" name="Group 52">
              <a:extLst>
                <a:ext uri="{FF2B5EF4-FFF2-40B4-BE49-F238E27FC236}">
                  <a16:creationId xmlns:a16="http://schemas.microsoft.com/office/drawing/2014/main" id="{9D872837-FE1F-8048-9E7B-F8CE33D9024D}"/>
                </a:ext>
              </a:extLst>
            </p:cNvPr>
            <p:cNvGrpSpPr/>
            <p:nvPr userDrawn="1"/>
          </p:nvGrpSpPr>
          <p:grpSpPr>
            <a:xfrm>
              <a:off x="584200" y="585788"/>
              <a:ext cx="2032492" cy="292608"/>
              <a:chOff x="584200" y="585788"/>
              <a:chExt cx="2032492" cy="292608"/>
            </a:xfrm>
          </p:grpSpPr>
          <p:sp>
            <p:nvSpPr>
              <p:cNvPr id="54" name="Freeform 22">
                <a:extLst>
                  <a:ext uri="{FF2B5EF4-FFF2-40B4-BE49-F238E27FC236}">
                    <a16:creationId xmlns:a16="http://schemas.microsoft.com/office/drawing/2014/main" id="{685A4EF1-2D17-9043-BE90-89964A6B8181}"/>
                  </a:ext>
                </a:extLst>
              </p:cNvPr>
              <p:cNvSpPr>
                <a:spLocks noEditPoints="1"/>
              </p:cNvSpPr>
              <p:nvPr/>
            </p:nvSpPr>
            <p:spPr bwMode="auto">
              <a:xfrm>
                <a:off x="1996994" y="644901"/>
                <a:ext cx="165023" cy="174383"/>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5" name="Freeform 23">
                <a:extLst>
                  <a:ext uri="{FF2B5EF4-FFF2-40B4-BE49-F238E27FC236}">
                    <a16:creationId xmlns:a16="http://schemas.microsoft.com/office/drawing/2014/main" id="{20CFD7C2-62C8-144D-B3D6-29CA385D6F1D}"/>
                  </a:ext>
                </a:extLst>
              </p:cNvPr>
              <p:cNvSpPr>
                <a:spLocks/>
              </p:cNvSpPr>
              <p:nvPr/>
            </p:nvSpPr>
            <p:spPr bwMode="auto">
              <a:xfrm>
                <a:off x="2171869" y="693669"/>
                <a:ext cx="104925" cy="12561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6" name="Freeform 24">
                <a:extLst>
                  <a:ext uri="{FF2B5EF4-FFF2-40B4-BE49-F238E27FC236}">
                    <a16:creationId xmlns:a16="http://schemas.microsoft.com/office/drawing/2014/main" id="{AFF7E8C1-7227-1945-8EA5-9AEE297F45B2}"/>
                  </a:ext>
                </a:extLst>
              </p:cNvPr>
              <p:cNvSpPr>
                <a:spLocks/>
              </p:cNvSpPr>
              <p:nvPr/>
            </p:nvSpPr>
            <p:spPr bwMode="auto">
              <a:xfrm>
                <a:off x="2289602" y="693669"/>
                <a:ext cx="111822" cy="128078"/>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7" name="Freeform 25">
                <a:extLst>
                  <a:ext uri="{FF2B5EF4-FFF2-40B4-BE49-F238E27FC236}">
                    <a16:creationId xmlns:a16="http://schemas.microsoft.com/office/drawing/2014/main" id="{CB68B529-3098-0340-BC94-0C7B5753F5F4}"/>
                  </a:ext>
                </a:extLst>
              </p:cNvPr>
              <p:cNvSpPr>
                <a:spLocks/>
              </p:cNvSpPr>
              <p:nvPr/>
            </p:nvSpPr>
            <p:spPr bwMode="auto">
              <a:xfrm>
                <a:off x="2428517" y="691698"/>
                <a:ext cx="72413" cy="127585"/>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8" name="Freeform 26">
                <a:extLst>
                  <a:ext uri="{FF2B5EF4-FFF2-40B4-BE49-F238E27FC236}">
                    <a16:creationId xmlns:a16="http://schemas.microsoft.com/office/drawing/2014/main" id="{16318527-29C7-4245-ABDB-118ECBEE01E8}"/>
                  </a:ext>
                </a:extLst>
              </p:cNvPr>
              <p:cNvSpPr>
                <a:spLocks noEditPoints="1"/>
              </p:cNvSpPr>
              <p:nvPr/>
            </p:nvSpPr>
            <p:spPr bwMode="auto">
              <a:xfrm>
                <a:off x="2501915" y="691698"/>
                <a:ext cx="114777" cy="131033"/>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9" name="Freeform 27">
                <a:extLst>
                  <a:ext uri="{FF2B5EF4-FFF2-40B4-BE49-F238E27FC236}">
                    <a16:creationId xmlns:a16="http://schemas.microsoft.com/office/drawing/2014/main" id="{4E1E3D8F-A2A9-DD40-837C-2735C2789AB7}"/>
                  </a:ext>
                </a:extLst>
              </p:cNvPr>
              <p:cNvSpPr>
                <a:spLocks noEditPoints="1"/>
              </p:cNvSpPr>
              <p:nvPr/>
            </p:nvSpPr>
            <p:spPr bwMode="auto">
              <a:xfrm>
                <a:off x="960551" y="631600"/>
                <a:ext cx="983241" cy="191131"/>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60" name="Rectangle 32">
                <a:extLst>
                  <a:ext uri="{FF2B5EF4-FFF2-40B4-BE49-F238E27FC236}">
                    <a16:creationId xmlns:a16="http://schemas.microsoft.com/office/drawing/2014/main" id="{F9A67B49-1641-694B-A766-7D036948A14D}"/>
                  </a:ext>
                </a:extLst>
              </p:cNvPr>
              <p:cNvSpPr>
                <a:spLocks noChangeArrowheads="1"/>
              </p:cNvSpPr>
              <p:nvPr/>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1" name="Rectangle 33">
                <a:extLst>
                  <a:ext uri="{FF2B5EF4-FFF2-40B4-BE49-F238E27FC236}">
                    <a16:creationId xmlns:a16="http://schemas.microsoft.com/office/drawing/2014/main" id="{8022A3C1-A9BA-684F-97A6-25BE6D67ADE2}"/>
                  </a:ext>
                </a:extLst>
              </p:cNvPr>
              <p:cNvSpPr>
                <a:spLocks noChangeArrowheads="1"/>
              </p:cNvSpPr>
              <p:nvPr/>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2" name="Rectangle 34">
                <a:extLst>
                  <a:ext uri="{FF2B5EF4-FFF2-40B4-BE49-F238E27FC236}">
                    <a16:creationId xmlns:a16="http://schemas.microsoft.com/office/drawing/2014/main" id="{F9842A9C-C1E9-C34F-AEF8-AA8875C738C6}"/>
                  </a:ext>
                </a:extLst>
              </p:cNvPr>
              <p:cNvSpPr>
                <a:spLocks noChangeArrowheads="1"/>
              </p:cNvSpPr>
              <p:nvPr/>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3" name="Rectangle 35">
                <a:extLst>
                  <a:ext uri="{FF2B5EF4-FFF2-40B4-BE49-F238E27FC236}">
                    <a16:creationId xmlns:a16="http://schemas.microsoft.com/office/drawing/2014/main" id="{90E3F8AC-F0E5-3443-8B09-40E983B5BF10}"/>
                  </a:ext>
                </a:extLst>
              </p:cNvPr>
              <p:cNvSpPr>
                <a:spLocks noChangeArrowheads="1"/>
              </p:cNvSpPr>
              <p:nvPr/>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sp>
        <p:nvSpPr>
          <p:cNvPr id="64" name="Rectangle 63">
            <a:extLst>
              <a:ext uri="{FF2B5EF4-FFF2-40B4-BE49-F238E27FC236}">
                <a16:creationId xmlns:a16="http://schemas.microsoft.com/office/drawing/2014/main" id="{862D0462-39AF-454C-91BA-45B18973FD23}"/>
              </a:ext>
            </a:extLst>
          </p:cNvPr>
          <p:cNvSpPr/>
          <p:nvPr userDrawn="1"/>
        </p:nvSpPr>
        <p:spPr bwMode="auto">
          <a:xfrm>
            <a:off x="-2024743" y="-163286"/>
            <a:ext cx="2024743" cy="7184571"/>
          </a:xfrm>
          <a:prstGeom prst="rect">
            <a:avLst/>
          </a:prstGeom>
          <a:solidFill>
            <a:srgbClr val="F5F5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49857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_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727075" y="1535919"/>
            <a:ext cx="7477989" cy="633507"/>
          </a:xfrm>
          <a:noFill/>
        </p:spPr>
        <p:txBody>
          <a:bodyPr vert="horz" wrap="square" lIns="0" tIns="0" rIns="0" bIns="0" rtlCol="0" anchor="t" anchorCtr="0">
            <a:spAutoFit/>
          </a:bodyPr>
          <a:lstStyle>
            <a:lvl1pPr>
              <a:lnSpc>
                <a:spcPct val="90000"/>
              </a:lnSpc>
              <a:defRPr lang="en-US" sz="3600" spc="-147" dirty="0">
                <a:solidFill>
                  <a:schemeClr val="tx1"/>
                </a:solidFill>
              </a:defRPr>
            </a:lvl1pPr>
          </a:lstStyle>
          <a:p>
            <a:pPr marL="0" lvl="0">
              <a:lnSpc>
                <a:spcPts val="5490"/>
              </a:lnSpc>
            </a:pPr>
            <a:r>
              <a:rPr lang="en-US"/>
              <a:t>Section title</a:t>
            </a:r>
          </a:p>
        </p:txBody>
      </p:sp>
      <p:sp>
        <p:nvSpPr>
          <p:cNvPr id="4" name="Rectangle 3">
            <a:extLst>
              <a:ext uri="{FF2B5EF4-FFF2-40B4-BE49-F238E27FC236}">
                <a16:creationId xmlns:a16="http://schemas.microsoft.com/office/drawing/2014/main" id="{98825247-7734-4E73-A6A5-8EA0DF84288E}"/>
              </a:ext>
            </a:extLst>
          </p:cNvPr>
          <p:cNvSpPr/>
          <p:nvPr userDrawn="1"/>
        </p:nvSpPr>
        <p:spPr bwMode="auto">
          <a:xfrm>
            <a:off x="0" y="836023"/>
            <a:ext cx="5880681" cy="5555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C08329B4-AF23-4FE8-9F29-4C805F15D5B8}"/>
              </a:ext>
            </a:extLst>
          </p:cNvPr>
          <p:cNvSpPr>
            <a:spLocks noGrp="1"/>
          </p:cNvSpPr>
          <p:nvPr>
            <p:ph type="body" sz="quarter" idx="10"/>
          </p:nvPr>
        </p:nvSpPr>
        <p:spPr>
          <a:xfrm>
            <a:off x="727075" y="989140"/>
            <a:ext cx="5022169" cy="249299"/>
          </a:xfrm>
        </p:spPr>
        <p:txBody>
          <a:bodyPr/>
          <a:lstStyle>
            <a:lvl1pPr>
              <a:defRPr kumimoji="0" lang="en-US" sz="1800" b="0" i="0" u="none" strike="noStrike" kern="1200" cap="none" spc="-50" normalizeH="0" baseline="0" dirty="0">
                <a:ln>
                  <a:noFill/>
                </a:ln>
                <a:solidFill>
                  <a:srgbClr val="0078D4"/>
                </a:solidFill>
                <a:effectLst/>
                <a:uLnTx/>
                <a:uFillTx/>
                <a:latin typeface="Segoe UI Semibold"/>
                <a:ea typeface="+mn-ea"/>
                <a:cs typeface="+mn-cs"/>
              </a:defRPr>
            </a:lvl1pPr>
          </a:lstStyle>
          <a:p>
            <a:pPr lvl="0"/>
            <a:r>
              <a:rPr lang="en-US"/>
              <a:t>Edit Master text styles</a:t>
            </a:r>
          </a:p>
        </p:txBody>
      </p:sp>
      <p:sp>
        <p:nvSpPr>
          <p:cNvPr id="9" name="Text Placeholder 8">
            <a:extLst>
              <a:ext uri="{FF2B5EF4-FFF2-40B4-BE49-F238E27FC236}">
                <a16:creationId xmlns:a16="http://schemas.microsoft.com/office/drawing/2014/main" id="{233FF77E-0444-4D07-9356-49FD7BAE822A}"/>
              </a:ext>
            </a:extLst>
          </p:cNvPr>
          <p:cNvSpPr>
            <a:spLocks noGrp="1"/>
          </p:cNvSpPr>
          <p:nvPr>
            <p:ph type="body" sz="quarter" idx="11"/>
          </p:nvPr>
        </p:nvSpPr>
        <p:spPr>
          <a:xfrm>
            <a:off x="727075" y="2169426"/>
            <a:ext cx="3227388" cy="2123173"/>
          </a:xfrm>
        </p:spPr>
        <p:txBody>
          <a:bodyPr/>
          <a:lstStyle>
            <a:lvl1pPr>
              <a:defRPr kumimoji="0" lang="en-US" sz="1800" b="0" i="0" u="none" strike="noStrike" kern="1200" cap="none" spc="0" normalizeH="0" baseline="0" dirty="0" smtClean="0">
                <a:ln w="3175">
                  <a:noFill/>
                </a:ln>
                <a:solidFill>
                  <a:schemeClr val="tx1"/>
                </a:solidFill>
                <a:effectLst/>
                <a:uLnTx/>
                <a:uFillTx/>
                <a:latin typeface="Segoe UI Semibold"/>
                <a:ea typeface="+mn-ea"/>
                <a:cs typeface="Segoe UI" pitchFamily="34" charset="0"/>
              </a:defRPr>
            </a:lvl1pPr>
          </a:lstStyle>
          <a:p>
            <a:pPr marL="0" marR="0" lvl="0" indent="0" algn="l" defTabSz="914367" rtl="0" eaLnBrk="1" fontAlgn="auto" latinLnBrk="0" hangingPunct="1">
              <a:lnSpc>
                <a:spcPct val="150000"/>
              </a:lnSpc>
              <a:spcBef>
                <a:spcPct val="0"/>
              </a:spcBef>
              <a:spcAft>
                <a:spcPts val="0"/>
              </a:spcAft>
              <a:buClrTx/>
              <a:buSzTx/>
              <a:buFontTx/>
              <a:buNone/>
              <a:tabLst/>
              <a:defRPr/>
            </a:pPr>
            <a:r>
              <a:rPr lang="en-US"/>
              <a:t>Edit Master text styles</a:t>
            </a:r>
          </a:p>
        </p:txBody>
      </p:sp>
    </p:spTree>
    <p:extLst>
      <p:ext uri="{BB962C8B-B14F-4D97-AF65-F5344CB8AC3E}">
        <p14:creationId xmlns:p14="http://schemas.microsoft.com/office/powerpoint/2010/main" val="33475996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727075" y="1535919"/>
            <a:ext cx="7477989" cy="633507"/>
          </a:xfrm>
          <a:noFill/>
        </p:spPr>
        <p:txBody>
          <a:bodyPr vert="horz" wrap="square" lIns="0" tIns="0" rIns="0" bIns="0" rtlCol="0" anchor="t" anchorCtr="0">
            <a:spAutoFit/>
          </a:bodyPr>
          <a:lstStyle>
            <a:lvl1pPr>
              <a:lnSpc>
                <a:spcPct val="90000"/>
              </a:lnSpc>
              <a:defRPr lang="en-US" sz="3600" spc="-147" dirty="0">
                <a:solidFill>
                  <a:schemeClr val="tx1"/>
                </a:solidFill>
              </a:defRPr>
            </a:lvl1pPr>
          </a:lstStyle>
          <a:p>
            <a:pPr marL="0" lvl="0">
              <a:lnSpc>
                <a:spcPts val="5490"/>
              </a:lnSpc>
            </a:pPr>
            <a:r>
              <a:rPr lang="en-US"/>
              <a:t>Section title</a:t>
            </a:r>
          </a:p>
        </p:txBody>
      </p:sp>
      <p:sp>
        <p:nvSpPr>
          <p:cNvPr id="4" name="Rectangle 3">
            <a:extLst>
              <a:ext uri="{FF2B5EF4-FFF2-40B4-BE49-F238E27FC236}">
                <a16:creationId xmlns:a16="http://schemas.microsoft.com/office/drawing/2014/main" id="{98825247-7734-4E73-A6A5-8EA0DF84288E}"/>
              </a:ext>
            </a:extLst>
          </p:cNvPr>
          <p:cNvSpPr/>
          <p:nvPr userDrawn="1"/>
        </p:nvSpPr>
        <p:spPr bwMode="auto">
          <a:xfrm>
            <a:off x="0" y="989140"/>
            <a:ext cx="5880681" cy="351287"/>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C08329B4-AF23-4FE8-9F29-4C805F15D5B8}"/>
              </a:ext>
            </a:extLst>
          </p:cNvPr>
          <p:cNvSpPr>
            <a:spLocks noGrp="1"/>
          </p:cNvSpPr>
          <p:nvPr>
            <p:ph type="body" sz="quarter" idx="10" hasCustomPrompt="1"/>
          </p:nvPr>
        </p:nvSpPr>
        <p:spPr>
          <a:xfrm>
            <a:off x="727075" y="1064225"/>
            <a:ext cx="5022169" cy="249299"/>
          </a:xfrm>
        </p:spPr>
        <p:txBody>
          <a:bodyPr anchor="ctr"/>
          <a:lstStyle>
            <a:lvl1pPr>
              <a:defRPr kumimoji="0" lang="en-US" sz="1800" b="0" i="0" u="none" strike="noStrike" kern="1200" cap="none" spc="-50" normalizeH="0" baseline="0" dirty="0">
                <a:ln>
                  <a:noFill/>
                </a:ln>
                <a:solidFill>
                  <a:schemeClr val="bg2"/>
                </a:solidFill>
                <a:effectLst/>
                <a:uLnTx/>
                <a:uFillTx/>
                <a:latin typeface="Segoe UI Semibold"/>
                <a:ea typeface="+mn-ea"/>
                <a:cs typeface="+mn-cs"/>
              </a:defRPr>
            </a:lvl1pPr>
          </a:lstStyle>
          <a:p>
            <a:pPr lvl="0"/>
            <a:r>
              <a:rPr lang="en-US"/>
              <a:t>EDIT MASTER TEXT STYLES</a:t>
            </a:r>
          </a:p>
        </p:txBody>
      </p:sp>
      <p:sp>
        <p:nvSpPr>
          <p:cNvPr id="9" name="Text Placeholder 8">
            <a:extLst>
              <a:ext uri="{FF2B5EF4-FFF2-40B4-BE49-F238E27FC236}">
                <a16:creationId xmlns:a16="http://schemas.microsoft.com/office/drawing/2014/main" id="{233FF77E-0444-4D07-9356-49FD7BAE822A}"/>
              </a:ext>
            </a:extLst>
          </p:cNvPr>
          <p:cNvSpPr>
            <a:spLocks noGrp="1"/>
          </p:cNvSpPr>
          <p:nvPr>
            <p:ph type="body" sz="quarter" idx="11"/>
          </p:nvPr>
        </p:nvSpPr>
        <p:spPr>
          <a:xfrm>
            <a:off x="727075" y="2169426"/>
            <a:ext cx="3227388" cy="2123173"/>
          </a:xfrm>
        </p:spPr>
        <p:txBody>
          <a:bodyPr/>
          <a:lstStyle>
            <a:lvl1pPr>
              <a:defRPr kumimoji="0" lang="en-US" sz="1800" b="0" i="0" u="none" strike="noStrike" kern="1200" cap="none" spc="0" normalizeH="0" baseline="0" dirty="0" smtClean="0">
                <a:ln w="3175">
                  <a:noFill/>
                </a:ln>
                <a:solidFill>
                  <a:schemeClr val="tx1"/>
                </a:solidFill>
                <a:effectLst/>
                <a:uLnTx/>
                <a:uFillTx/>
                <a:latin typeface="Segoe UI Semibold"/>
                <a:ea typeface="+mn-ea"/>
                <a:cs typeface="Segoe UI" pitchFamily="34" charset="0"/>
              </a:defRPr>
            </a:lvl1pPr>
          </a:lstStyle>
          <a:p>
            <a:pPr marL="0" marR="0" lvl="0" indent="0" algn="l" defTabSz="914367" rtl="0" eaLnBrk="1" fontAlgn="auto" latinLnBrk="0" hangingPunct="1">
              <a:lnSpc>
                <a:spcPct val="150000"/>
              </a:lnSpc>
              <a:spcBef>
                <a:spcPct val="0"/>
              </a:spcBef>
              <a:spcAft>
                <a:spcPts val="0"/>
              </a:spcAft>
              <a:buClrTx/>
              <a:buSzTx/>
              <a:buFontTx/>
              <a:buNone/>
              <a:tabLst/>
              <a:defRPr/>
            </a:pPr>
            <a:r>
              <a:rPr lang="en-US"/>
              <a:t>Edit Master text styles</a:t>
            </a:r>
          </a:p>
        </p:txBody>
      </p:sp>
    </p:spTree>
    <p:extLst>
      <p:ext uri="{BB962C8B-B14F-4D97-AF65-F5344CB8AC3E}">
        <p14:creationId xmlns:p14="http://schemas.microsoft.com/office/powerpoint/2010/main" val="593685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744455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254728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with photo">
    <p:spTree>
      <p:nvGrpSpPr>
        <p:cNvPr id="1" name=""/>
        <p:cNvGrpSpPr/>
        <p:nvPr/>
      </p:nvGrpSpPr>
      <p:grpSpPr>
        <a:xfrm>
          <a:off x="0" y="0"/>
          <a:ext cx="0" cy="0"/>
          <a:chOff x="0" y="0"/>
          <a:chExt cx="0" cy="0"/>
        </a:xfrm>
      </p:grpSpPr>
      <p:sp>
        <p:nvSpPr>
          <p:cNvPr id="13" name="Rectangle 12"/>
          <p:cNvSpPr/>
          <p:nvPr/>
        </p:nvSpPr>
        <p:spPr bwMode="gray">
          <a:xfrm>
            <a:off x="150853" y="2057401"/>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3" y="2057400"/>
            <a:ext cx="5487829" cy="2743426"/>
          </a:xfrm>
          <a:noFill/>
        </p:spPr>
        <p:txBody>
          <a:bodyPr vert="horz" lIns="137160" tIns="137160" rIns="137160" bIns="137160" rtlCol="0" anchor="t" anchorCtr="0">
            <a:normAutofit/>
          </a:bodyPr>
          <a:lstStyle>
            <a:lvl1pPr>
              <a:defRPr lang="en-US" sz="4400" spc="-98"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3" y="4800601"/>
            <a:ext cx="5487829" cy="914400"/>
          </a:xfrm>
        </p:spPr>
        <p:txBody>
          <a:bodyPr lIns="137160" tIns="137160" rIns="137160" bIns="137160">
            <a:noAutofit/>
          </a:bodyPr>
          <a:lstStyle>
            <a:lvl1pPr marL="0" indent="0">
              <a:spcBef>
                <a:spcPts val="0"/>
              </a:spcBef>
              <a:buNone/>
              <a:defRPr sz="2000">
                <a:solidFill>
                  <a:schemeClr val="bg1"/>
                </a:solidFill>
              </a:defRPr>
            </a:lvl1pPr>
            <a:lvl2pPr marL="281620" indent="0">
              <a:buNone/>
              <a:defRPr sz="2000">
                <a:solidFill>
                  <a:schemeClr val="bg1"/>
                </a:solidFill>
              </a:defRPr>
            </a:lvl2pPr>
            <a:lvl3pPr marL="588363" indent="0">
              <a:buNone/>
              <a:defRPr sz="2000">
                <a:solidFill>
                  <a:schemeClr val="bg1"/>
                </a:solidFill>
              </a:defRPr>
            </a:lvl3pPr>
            <a:lvl4pPr marL="869983" indent="0">
              <a:buNone/>
              <a:defRPr sz="2000">
                <a:solidFill>
                  <a:schemeClr val="bg1"/>
                </a:solidFill>
              </a:defRPr>
            </a:lvl4pPr>
            <a:lvl5pPr marL="1105327" indent="0">
              <a:buNone/>
              <a:defRPr sz="2000">
                <a:solidFill>
                  <a:schemeClr val="bg1"/>
                </a:solidFill>
              </a:defRPr>
            </a:lvl5pPr>
          </a:lstStyle>
          <a:p>
            <a:pPr lvl="0"/>
            <a:r>
              <a:rPr lang="en-US" dirty="0"/>
              <a:t>Speaker Name</a:t>
            </a:r>
          </a:p>
        </p:txBody>
      </p:sp>
      <p:sp>
        <p:nvSpPr>
          <p:cNvPr id="10" name="TextBox 9"/>
          <p:cNvSpPr txBox="1"/>
          <p:nvPr/>
        </p:nvSpPr>
        <p:spPr>
          <a:xfrm>
            <a:off x="7620000" y="381000"/>
            <a:ext cx="3810000" cy="1905000"/>
          </a:xfrm>
          <a:prstGeom prst="rect">
            <a:avLst/>
          </a:prstGeom>
        </p:spPr>
        <p:txBody>
          <a:bodyPr vert="horz" wrap="square" lIns="108805" tIns="54403" rIns="108805" bIns="54403" rtlCol="0" anchor="ctr">
            <a:normAutofit/>
          </a:bodyPr>
          <a:lstStyle/>
          <a:p>
            <a:pPr defTabSz="1087896"/>
            <a:r>
              <a:rPr lang="en-US" sz="2000" dirty="0">
                <a:solidFill>
                  <a:srgbClr val="D2D2D2"/>
                </a:solidFill>
                <a:ea typeface="Segoe UI" pitchFamily="34" charset="0"/>
                <a:cs typeface="Segoe UI" pitchFamily="34" charset="0"/>
              </a:rPr>
              <a:t>Click View &gt; Slide Master to insert a photo as a background behind the colored boxes.</a:t>
            </a: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23676" y="228601"/>
            <a:ext cx="1947103" cy="716042"/>
          </a:xfrm>
          <a:prstGeom prst="rect">
            <a:avLst/>
          </a:prstGeom>
        </p:spPr>
      </p:pic>
      <p:sp>
        <p:nvSpPr>
          <p:cNvPr id="15" name="TextBox 14"/>
          <p:cNvSpPr txBox="1"/>
          <p:nvPr/>
        </p:nvSpPr>
        <p:spPr>
          <a:xfrm>
            <a:off x="7620000" y="381000"/>
            <a:ext cx="3810000" cy="1905000"/>
          </a:xfrm>
          <a:prstGeom prst="rect">
            <a:avLst/>
          </a:prstGeom>
        </p:spPr>
        <p:txBody>
          <a:bodyPr vert="horz" wrap="square" lIns="108805" tIns="54403" rIns="108805" bIns="54403" rtlCol="0" anchor="ctr">
            <a:normAutofit/>
          </a:bodyPr>
          <a:lstStyle/>
          <a:p>
            <a:pPr defTabSz="1087896"/>
            <a:r>
              <a:rPr lang="en-US" sz="2000" dirty="0">
                <a:solidFill>
                  <a:srgbClr val="D2D2D2"/>
                </a:solidFill>
                <a:ea typeface="Segoe UI" pitchFamily="34" charset="0"/>
                <a:cs typeface="Segoe UI" pitchFamily="34" charset="0"/>
              </a:rPr>
              <a:t>Click View &gt; Slide Master to insert a photo as a background behind the colored boxes.</a:t>
            </a: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9244" y="198358"/>
            <a:ext cx="1947103" cy="716042"/>
          </a:xfrm>
          <a:prstGeom prst="rect">
            <a:avLst/>
          </a:prstGeom>
        </p:spPr>
      </p:pic>
      <p:sp>
        <p:nvSpPr>
          <p:cNvPr id="14" name="TextBox 13"/>
          <p:cNvSpPr txBox="1"/>
          <p:nvPr userDrawn="1"/>
        </p:nvSpPr>
        <p:spPr>
          <a:xfrm>
            <a:off x="7620000" y="381000"/>
            <a:ext cx="3810000" cy="1905000"/>
          </a:xfrm>
          <a:prstGeom prst="rect">
            <a:avLst/>
          </a:prstGeom>
        </p:spPr>
        <p:txBody>
          <a:bodyPr vert="horz" wrap="square" lIns="108805" tIns="54403" rIns="108805" bIns="54403" rtlCol="0" anchor="ctr">
            <a:normAutofit/>
          </a:bodyPr>
          <a:lstStyle/>
          <a:p>
            <a:pPr defTabSz="1087896"/>
            <a:r>
              <a:rPr lang="en-US" sz="2000" dirty="0">
                <a:solidFill>
                  <a:srgbClr val="D2D2D2"/>
                </a:solidFill>
                <a:ea typeface="Segoe UI" pitchFamily="34" charset="0"/>
                <a:cs typeface="Segoe UI" pitchFamily="34" charset="0"/>
              </a:rPr>
              <a:t>Click View &gt; Slide Master to insert a photo as a background behind the colored boxes.</a:t>
            </a:r>
          </a:p>
        </p:txBody>
      </p:sp>
      <p:pic>
        <p:nvPicPr>
          <p:cNvPr id="16" name="Picture 1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9244" y="198358"/>
            <a:ext cx="1947103" cy="716042"/>
          </a:xfrm>
          <a:prstGeom prst="rect">
            <a:avLst/>
          </a:prstGeom>
        </p:spPr>
      </p:pic>
    </p:spTree>
    <p:extLst>
      <p:ext uri="{BB962C8B-B14F-4D97-AF65-F5344CB8AC3E}">
        <p14:creationId xmlns:p14="http://schemas.microsoft.com/office/powerpoint/2010/main" val="1419574924"/>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no photo">
    <p:bg>
      <p:bgPr>
        <a:solidFill>
          <a:schemeClr val="tx2"/>
        </a:solidFill>
        <a:effectLst/>
      </p:bgPr>
    </p:bg>
    <p:spTree>
      <p:nvGrpSpPr>
        <p:cNvPr id="1" name=""/>
        <p:cNvGrpSpPr/>
        <p:nvPr/>
      </p:nvGrpSpPr>
      <p:grpSpPr>
        <a:xfrm>
          <a:off x="0" y="0"/>
          <a:ext cx="0" cy="0"/>
          <a:chOff x="0" y="0"/>
          <a:chExt cx="0" cy="0"/>
        </a:xfrm>
      </p:grpSpPr>
      <p:sp>
        <p:nvSpPr>
          <p:cNvPr id="13" name="Rectangle 12"/>
          <p:cNvSpPr/>
          <p:nvPr/>
        </p:nvSpPr>
        <p:spPr bwMode="gray">
          <a:xfrm>
            <a:off x="150853" y="2057401"/>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3" y="2057400"/>
            <a:ext cx="5487829" cy="2743426"/>
          </a:xfrm>
          <a:noFill/>
        </p:spPr>
        <p:txBody>
          <a:bodyPr vert="horz" lIns="137160" tIns="137160" rIns="137160" bIns="137160" rtlCol="0" anchor="t" anchorCtr="0">
            <a:normAutofit/>
          </a:bodyPr>
          <a:lstStyle>
            <a:lvl1pPr>
              <a:defRPr lang="en-US" sz="4400" spc="-98"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3" y="4800601"/>
            <a:ext cx="5487829" cy="914400"/>
          </a:xfrm>
        </p:spPr>
        <p:txBody>
          <a:bodyPr lIns="137160" tIns="137160" rIns="137160" bIns="137160">
            <a:noAutofit/>
          </a:bodyPr>
          <a:lstStyle>
            <a:lvl1pPr marL="0" indent="0">
              <a:spcBef>
                <a:spcPts val="0"/>
              </a:spcBef>
              <a:buNone/>
              <a:defRPr sz="2000">
                <a:solidFill>
                  <a:schemeClr val="bg1"/>
                </a:solidFill>
              </a:defRPr>
            </a:lvl1pPr>
            <a:lvl2pPr marL="281620" indent="0">
              <a:buNone/>
              <a:defRPr sz="2000">
                <a:solidFill>
                  <a:schemeClr val="bg1"/>
                </a:solidFill>
              </a:defRPr>
            </a:lvl2pPr>
            <a:lvl3pPr marL="588363" indent="0">
              <a:buNone/>
              <a:defRPr sz="2000">
                <a:solidFill>
                  <a:schemeClr val="bg1"/>
                </a:solidFill>
              </a:defRPr>
            </a:lvl3pPr>
            <a:lvl4pPr marL="869983" indent="0">
              <a:buNone/>
              <a:defRPr sz="2000">
                <a:solidFill>
                  <a:schemeClr val="bg1"/>
                </a:solidFill>
              </a:defRPr>
            </a:lvl4pPr>
            <a:lvl5pPr marL="1105327" indent="0">
              <a:buNone/>
              <a:defRPr sz="2000">
                <a:solidFill>
                  <a:schemeClr val="bg1"/>
                </a:solidFill>
              </a:defRPr>
            </a:lvl5pPr>
          </a:lstStyle>
          <a:p>
            <a:pPr lvl="0"/>
            <a:r>
              <a:rPr lang="en-US" dirty="0"/>
              <a:t>Speaker Name</a:t>
            </a: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1941" y="200780"/>
            <a:ext cx="1947100" cy="716042"/>
          </a:xfrm>
          <a:prstGeom prst="rect">
            <a:avLst/>
          </a:prstGeom>
        </p:spPr>
      </p:pic>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941" y="200780"/>
            <a:ext cx="1947100" cy="716042"/>
          </a:xfrm>
          <a:prstGeom prst="rect">
            <a:avLst/>
          </a:prstGeom>
        </p:spPr>
      </p:pic>
    </p:spTree>
    <p:extLst>
      <p:ext uri="{BB962C8B-B14F-4D97-AF65-F5344CB8AC3E}">
        <p14:creationId xmlns:p14="http://schemas.microsoft.com/office/powerpoint/2010/main" val="1524175481"/>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1"/>
            <a:ext cx="11890296"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1905000" y="6477874"/>
            <a:ext cx="8382000" cy="380127"/>
          </a:xfrm>
        </p:spPr>
        <p:txBody>
          <a:bodyPr/>
          <a:lstStyle/>
          <a:p>
            <a:endParaRPr lang="en-US" dirty="0">
              <a:solidFill>
                <a:srgbClr val="505050"/>
              </a:solidFill>
            </a:endParaRPr>
          </a:p>
        </p:txBody>
      </p:sp>
    </p:spTree>
    <p:extLst>
      <p:ext uri="{BB962C8B-B14F-4D97-AF65-F5344CB8AC3E}">
        <p14:creationId xmlns:p14="http://schemas.microsoft.com/office/powerpoint/2010/main" val="154301908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image" Target="../media/image1.emf"/><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9" Type="http://schemas.openxmlformats.org/officeDocument/2006/relationships/slideLayout" Target="../slideLayouts/slideLayout70.xml"/><Relationship Id="rId21" Type="http://schemas.openxmlformats.org/officeDocument/2006/relationships/slideLayout" Target="../slideLayouts/slideLayout52.xml"/><Relationship Id="rId34" Type="http://schemas.openxmlformats.org/officeDocument/2006/relationships/slideLayout" Target="../slideLayouts/slideLayout65.xml"/><Relationship Id="rId42" Type="http://schemas.openxmlformats.org/officeDocument/2006/relationships/theme" Target="../theme/theme3.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41" Type="http://schemas.openxmlformats.org/officeDocument/2006/relationships/slideLayout" Target="../slideLayouts/slideLayout72.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37" Type="http://schemas.openxmlformats.org/officeDocument/2006/relationships/slideLayout" Target="../slideLayouts/slideLayout68.xml"/><Relationship Id="rId40" Type="http://schemas.openxmlformats.org/officeDocument/2006/relationships/slideLayout" Target="../slideLayouts/slideLayout71.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36" Type="http://schemas.openxmlformats.org/officeDocument/2006/relationships/slideLayout" Target="../slideLayouts/slideLayout67.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35" Type="http://schemas.openxmlformats.org/officeDocument/2006/relationships/slideLayout" Target="../slideLayouts/slideLayout66.xml"/><Relationship Id="rId43" Type="http://schemas.openxmlformats.org/officeDocument/2006/relationships/image" Target="../media/image1.emf"/><Relationship Id="rId8" Type="http://schemas.openxmlformats.org/officeDocument/2006/relationships/slideLayout" Target="../slideLayouts/slideLayout39.xml"/><Relationship Id="rId3" Type="http://schemas.openxmlformats.org/officeDocument/2006/relationships/slideLayout" Target="../slideLayouts/slideLayout34.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slideLayout" Target="../slideLayouts/slideLayout64.xml"/><Relationship Id="rId38" Type="http://schemas.openxmlformats.org/officeDocument/2006/relationships/slideLayout" Target="../slideLayouts/slideLayout6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image" Target="../media/image1.emf"/><Relationship Id="rId3" Type="http://schemas.openxmlformats.org/officeDocument/2006/relationships/slideLayout" Target="../slideLayouts/slideLayout75.xml"/><Relationship Id="rId21" Type="http://schemas.openxmlformats.org/officeDocument/2006/relationships/slideLayout" Target="../slideLayouts/slideLayout93.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theme" Target="../theme/theme4.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image" Target="../media/image2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tags" Target="../tags/tag4.xml"/><Relationship Id="rId3" Type="http://schemas.openxmlformats.org/officeDocument/2006/relationships/slideLayout" Target="../slideLayouts/slideLayout99.xml"/><Relationship Id="rId21" Type="http://schemas.openxmlformats.org/officeDocument/2006/relationships/slideLayout" Target="../slideLayouts/slideLayout117.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vmlDrawing" Target="../drawings/vmlDrawing4.v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theme" Target="../theme/theme5.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image" Target="../media/image33.emf"/><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oleObject" Target="../embeddings/oleObject3.bin"/></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26" Type="http://schemas.openxmlformats.org/officeDocument/2006/relationships/slideLayout" Target="../slideLayouts/slideLayout145.xml"/><Relationship Id="rId3" Type="http://schemas.openxmlformats.org/officeDocument/2006/relationships/slideLayout" Target="../slideLayouts/slideLayout122.xml"/><Relationship Id="rId21" Type="http://schemas.openxmlformats.org/officeDocument/2006/relationships/slideLayout" Target="../slideLayouts/slideLayout140.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5" Type="http://schemas.openxmlformats.org/officeDocument/2006/relationships/slideLayout" Target="../slideLayouts/slideLayout144.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slideLayout" Target="../slideLayouts/slideLayout139.xml"/><Relationship Id="rId29" Type="http://schemas.openxmlformats.org/officeDocument/2006/relationships/theme" Target="../theme/theme6.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24" Type="http://schemas.openxmlformats.org/officeDocument/2006/relationships/slideLayout" Target="../slideLayouts/slideLayout143.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23" Type="http://schemas.openxmlformats.org/officeDocument/2006/relationships/slideLayout" Target="../slideLayouts/slideLayout142.xml"/><Relationship Id="rId28" Type="http://schemas.openxmlformats.org/officeDocument/2006/relationships/slideLayout" Target="../slideLayouts/slideLayout147.xml"/><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slideLayout" Target="../slideLayouts/slideLayout141.xml"/><Relationship Id="rId27" Type="http://schemas.openxmlformats.org/officeDocument/2006/relationships/slideLayout" Target="../slideLayouts/slideLayout14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60.xml"/><Relationship Id="rId18" Type="http://schemas.openxmlformats.org/officeDocument/2006/relationships/slideLayout" Target="../slideLayouts/slideLayout165.xml"/><Relationship Id="rId26" Type="http://schemas.openxmlformats.org/officeDocument/2006/relationships/slideLayout" Target="../slideLayouts/slideLayout173.xml"/><Relationship Id="rId39" Type="http://schemas.openxmlformats.org/officeDocument/2006/relationships/slideLayout" Target="../slideLayouts/slideLayout186.xml"/><Relationship Id="rId21" Type="http://schemas.openxmlformats.org/officeDocument/2006/relationships/slideLayout" Target="../slideLayouts/slideLayout168.xml"/><Relationship Id="rId34" Type="http://schemas.openxmlformats.org/officeDocument/2006/relationships/slideLayout" Target="../slideLayouts/slideLayout181.xml"/><Relationship Id="rId7" Type="http://schemas.openxmlformats.org/officeDocument/2006/relationships/slideLayout" Target="../slideLayouts/slideLayout154.xml"/><Relationship Id="rId2" Type="http://schemas.openxmlformats.org/officeDocument/2006/relationships/slideLayout" Target="../slideLayouts/slideLayout149.xml"/><Relationship Id="rId16" Type="http://schemas.openxmlformats.org/officeDocument/2006/relationships/slideLayout" Target="../slideLayouts/slideLayout163.xml"/><Relationship Id="rId20" Type="http://schemas.openxmlformats.org/officeDocument/2006/relationships/slideLayout" Target="../slideLayouts/slideLayout167.xml"/><Relationship Id="rId29" Type="http://schemas.openxmlformats.org/officeDocument/2006/relationships/slideLayout" Target="../slideLayouts/slideLayout176.xml"/><Relationship Id="rId41" Type="http://schemas.openxmlformats.org/officeDocument/2006/relationships/image" Target="../media/image50.png"/><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slideLayout" Target="../slideLayouts/slideLayout158.xml"/><Relationship Id="rId24" Type="http://schemas.openxmlformats.org/officeDocument/2006/relationships/slideLayout" Target="../slideLayouts/slideLayout171.xml"/><Relationship Id="rId32" Type="http://schemas.openxmlformats.org/officeDocument/2006/relationships/slideLayout" Target="../slideLayouts/slideLayout179.xml"/><Relationship Id="rId37" Type="http://schemas.openxmlformats.org/officeDocument/2006/relationships/slideLayout" Target="../slideLayouts/slideLayout184.xml"/><Relationship Id="rId40" Type="http://schemas.openxmlformats.org/officeDocument/2006/relationships/theme" Target="../theme/theme7.xml"/><Relationship Id="rId5" Type="http://schemas.openxmlformats.org/officeDocument/2006/relationships/slideLayout" Target="../slideLayouts/slideLayout152.xml"/><Relationship Id="rId15" Type="http://schemas.openxmlformats.org/officeDocument/2006/relationships/slideLayout" Target="../slideLayouts/slideLayout162.xml"/><Relationship Id="rId23" Type="http://schemas.openxmlformats.org/officeDocument/2006/relationships/slideLayout" Target="../slideLayouts/slideLayout170.xml"/><Relationship Id="rId28" Type="http://schemas.openxmlformats.org/officeDocument/2006/relationships/slideLayout" Target="../slideLayouts/slideLayout175.xml"/><Relationship Id="rId36" Type="http://schemas.openxmlformats.org/officeDocument/2006/relationships/slideLayout" Target="../slideLayouts/slideLayout183.xml"/><Relationship Id="rId10" Type="http://schemas.openxmlformats.org/officeDocument/2006/relationships/slideLayout" Target="../slideLayouts/slideLayout157.xml"/><Relationship Id="rId19" Type="http://schemas.openxmlformats.org/officeDocument/2006/relationships/slideLayout" Target="../slideLayouts/slideLayout166.xml"/><Relationship Id="rId31" Type="http://schemas.openxmlformats.org/officeDocument/2006/relationships/slideLayout" Target="../slideLayouts/slideLayout178.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14" Type="http://schemas.openxmlformats.org/officeDocument/2006/relationships/slideLayout" Target="../slideLayouts/slideLayout161.xml"/><Relationship Id="rId22" Type="http://schemas.openxmlformats.org/officeDocument/2006/relationships/slideLayout" Target="../slideLayouts/slideLayout169.xml"/><Relationship Id="rId27" Type="http://schemas.openxmlformats.org/officeDocument/2006/relationships/slideLayout" Target="../slideLayouts/slideLayout174.xml"/><Relationship Id="rId30" Type="http://schemas.openxmlformats.org/officeDocument/2006/relationships/slideLayout" Target="../slideLayouts/slideLayout177.xml"/><Relationship Id="rId35" Type="http://schemas.openxmlformats.org/officeDocument/2006/relationships/slideLayout" Target="../slideLayouts/slideLayout182.xml"/><Relationship Id="rId8" Type="http://schemas.openxmlformats.org/officeDocument/2006/relationships/slideLayout" Target="../slideLayouts/slideLayout155.xml"/><Relationship Id="rId3" Type="http://schemas.openxmlformats.org/officeDocument/2006/relationships/slideLayout" Target="../slideLayouts/slideLayout150.xml"/><Relationship Id="rId12" Type="http://schemas.openxmlformats.org/officeDocument/2006/relationships/slideLayout" Target="../slideLayouts/slideLayout159.xml"/><Relationship Id="rId17" Type="http://schemas.openxmlformats.org/officeDocument/2006/relationships/slideLayout" Target="../slideLayouts/slideLayout164.xml"/><Relationship Id="rId25" Type="http://schemas.openxmlformats.org/officeDocument/2006/relationships/slideLayout" Target="../slideLayouts/slideLayout172.xml"/><Relationship Id="rId33" Type="http://schemas.openxmlformats.org/officeDocument/2006/relationships/slideLayout" Target="../slideLayouts/slideLayout180.xml"/><Relationship Id="rId38" Type="http://schemas.openxmlformats.org/officeDocument/2006/relationships/slideLayout" Target="../slideLayouts/slideLayout18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slideLayout" Target="../slideLayouts/slideLayout199.xml"/><Relationship Id="rId18" Type="http://schemas.openxmlformats.org/officeDocument/2006/relationships/slideLayout" Target="../slideLayouts/slideLayout204.xml"/><Relationship Id="rId3" Type="http://schemas.openxmlformats.org/officeDocument/2006/relationships/slideLayout" Target="../slideLayouts/slideLayout189.xml"/><Relationship Id="rId21" Type="http://schemas.openxmlformats.org/officeDocument/2006/relationships/slideLayout" Target="../slideLayouts/slideLayout207.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5" Type="http://schemas.openxmlformats.org/officeDocument/2006/relationships/image" Target="../media/image1.emf"/><Relationship Id="rId2" Type="http://schemas.openxmlformats.org/officeDocument/2006/relationships/slideLayout" Target="../slideLayouts/slideLayout188.xml"/><Relationship Id="rId16" Type="http://schemas.openxmlformats.org/officeDocument/2006/relationships/slideLayout" Target="../slideLayouts/slideLayout202.xml"/><Relationship Id="rId20" Type="http://schemas.openxmlformats.org/officeDocument/2006/relationships/slideLayout" Target="../slideLayouts/slideLayout206.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24" Type="http://schemas.openxmlformats.org/officeDocument/2006/relationships/theme" Target="../theme/theme8.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23" Type="http://schemas.openxmlformats.org/officeDocument/2006/relationships/slideLayout" Target="../slideLayouts/slideLayout209.xml"/><Relationship Id="rId10" Type="http://schemas.openxmlformats.org/officeDocument/2006/relationships/slideLayout" Target="../slideLayouts/slideLayout196.xml"/><Relationship Id="rId19" Type="http://schemas.openxmlformats.org/officeDocument/2006/relationships/slideLayout" Target="../slideLayouts/slideLayout205.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 Id="rId22" Type="http://schemas.openxmlformats.org/officeDocument/2006/relationships/slideLayout" Target="../slideLayouts/slideLayout20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5718388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27987006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35589"/>
          </a:xfrm>
          <a:prstGeom prst="rect">
            <a:avLst/>
          </a:prstGeom>
        </p:spPr>
        <p:txBody>
          <a:bodyPr vert="horz" wrap="square" lIns="182880" tIns="91440" rIns="91440"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43"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51164"/>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 id="2147483727" r:id="rId34"/>
    <p:sldLayoutId id="2147483728" r:id="rId35"/>
    <p:sldLayoutId id="2147483729" r:id="rId36"/>
    <p:sldLayoutId id="2147483730" r:id="rId37"/>
    <p:sldLayoutId id="2147483731" r:id="rId38"/>
    <p:sldLayoutId id="2147483732" r:id="rId39"/>
    <p:sldLayoutId id="2147483733" r:id="rId40"/>
    <p:sldLayoutId id="2147483734" r:id="rId41"/>
  </p:sldLayoutIdLst>
  <p:transition>
    <p:fade/>
  </p:transition>
  <p:hf sldNum="0" hdr="0" ftr="0" dt="0"/>
  <p:txStyles>
    <p:titleStyle>
      <a:lvl1pPr algn="l" defTabSz="914367" rtl="0" eaLnBrk="1" latinLnBrk="0" hangingPunct="1">
        <a:lnSpc>
          <a:spcPct val="90000"/>
        </a:lnSpc>
        <a:spcBef>
          <a:spcPct val="0"/>
        </a:spcBef>
        <a:buNone/>
        <a:defRPr lang="en-US" sz="3921" b="0" kern="1200" cap="none" spc="-100"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353" b="0" i="0" kern="1200" spc="0" baseline="0">
          <a:solidFill>
            <a:schemeClr val="tx1"/>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765" b="0" i="0" kern="1200" spc="0" baseline="0">
          <a:solidFill>
            <a:schemeClr val="tx1"/>
          </a:solidFill>
          <a:latin typeface="+mn-lt"/>
          <a:ea typeface="+mn-ea"/>
          <a:cs typeface="+mn-cs"/>
        </a:defRPr>
      </a:lvl2pPr>
      <a:lvl3pPr marL="448193"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568" b="0" i="0" kern="1200" spc="0" baseline="0">
          <a:solidFill>
            <a:schemeClr val="tx1"/>
          </a:solidFill>
          <a:latin typeface="+mn-lt"/>
          <a:ea typeface="+mn-ea"/>
          <a:cs typeface="+mn-cs"/>
        </a:defRPr>
      </a:lvl3pPr>
      <a:lvl4pPr marL="672290"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568" b="0" i="0" kern="1200" spc="0" baseline="0">
          <a:solidFill>
            <a:schemeClr val="tx1"/>
          </a:solidFill>
          <a:latin typeface="+mn-lt"/>
          <a:ea typeface="+mn-ea"/>
          <a:cs typeface="+mn-cs"/>
        </a:defRPr>
      </a:lvl4pPr>
      <a:lvl5pPr marL="896386"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568" b="0" i="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93">
          <p15:clr>
            <a:srgbClr val="C35EA4"/>
          </p15:clr>
        </p15:guide>
        <p15:guide id="17" pos="754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71">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cstate="email">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7" cstate="email">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473808319"/>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6"/>
            </p:custDataLst>
            <p:ext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spid="_x0000_s4098" name="think-cell Slide" r:id="rId27" imgW="383" imgH="384" progId="TCLayout.ActiveDocument.1">
                  <p:embed/>
                </p:oleObj>
              </mc:Choice>
              <mc:Fallback>
                <p:oleObj name="think-cell Slide" r:id="rId27" imgW="383" imgH="384" progId="TCLayout.ActiveDocument.1">
                  <p:embed/>
                  <p:pic>
                    <p:nvPicPr>
                      <p:cNvPr id="3" name="Object 2" hidden="1"/>
                      <p:cNvPicPr/>
                      <p:nvPr/>
                    </p:nvPicPr>
                    <p:blipFill>
                      <a:blip r:embed="rId28"/>
                      <a:stretch>
                        <a:fillRect/>
                      </a:stretch>
                    </p:blipFill>
                    <p:spPr>
                      <a:xfrm>
                        <a:off x="1590" y="1590"/>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1" y="2"/>
            <a:ext cx="12192000" cy="646042"/>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1905000" y="6477874"/>
            <a:ext cx="8382000" cy="380127"/>
          </a:xfrm>
          <a:prstGeom prst="rect">
            <a:avLst/>
          </a:prstGeom>
        </p:spPr>
        <p:txBody>
          <a:bodyPr vert="horz" lIns="76179" tIns="38089" rIns="76179" bIns="38089" rtlCol="0" anchor="ctr"/>
          <a:lstStyle>
            <a:lvl1pPr algn="ctr">
              <a:defRPr sz="800">
                <a:solidFill>
                  <a:schemeClr val="tx1"/>
                </a:solidFill>
                <a:latin typeface="Segoe UI" pitchFamily="34" charset="0"/>
                <a:ea typeface="Segoe UI" pitchFamily="34" charset="0"/>
                <a:cs typeface="Segoe UI" pitchFamily="34" charset="0"/>
              </a:defRPr>
            </a:lvl1pPr>
          </a:lstStyle>
          <a:p>
            <a:pPr defTabSz="1087896"/>
            <a:endParaRPr lang="en-US" dirty="0">
              <a:solidFill>
                <a:srgbClr val="505050"/>
              </a:solidFill>
            </a:endParaRPr>
          </a:p>
        </p:txBody>
      </p:sp>
      <p:sp>
        <p:nvSpPr>
          <p:cNvPr id="15" name="Text Placeholder 14"/>
          <p:cNvSpPr>
            <a:spLocks noGrp="1"/>
          </p:cNvSpPr>
          <p:nvPr>
            <p:ph type="body" idx="1"/>
          </p:nvPr>
        </p:nvSpPr>
        <p:spPr>
          <a:xfrm>
            <a:off x="150853" y="1600202"/>
            <a:ext cx="11890296" cy="4559531"/>
          </a:xfrm>
          <a:prstGeom prst="rect">
            <a:avLst/>
          </a:prstGeom>
        </p:spPr>
        <p:txBody>
          <a:bodyPr vert="horz" lIns="182880" tIns="91440" rIns="18288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215052" y="6477875"/>
            <a:ext cx="761998"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Tree>
    <p:extLst>
      <p:ext uri="{BB962C8B-B14F-4D97-AF65-F5344CB8AC3E}">
        <p14:creationId xmlns:p14="http://schemas.microsoft.com/office/powerpoint/2010/main" val="695961245"/>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79" r:id="rId19"/>
    <p:sldLayoutId id="2147483780" r:id="rId20"/>
    <p:sldLayoutId id="2147483781" r:id="rId21"/>
    <p:sldLayoutId id="2147483782" r:id="rId22"/>
    <p:sldLayoutId id="2147483783" r:id="rId23"/>
  </p:sldLayoutIdLst>
  <p:transition>
    <p:fade/>
  </p:transition>
  <p:hf hdr="0" ftr="0" dt="0"/>
  <p:txStyles>
    <p:titleStyle>
      <a:lvl1pPr marL="0" algn="l" defTabSz="1087896" rtl="0" eaLnBrk="1" latinLnBrk="0" hangingPunct="1">
        <a:lnSpc>
          <a:spcPct val="90000"/>
        </a:lnSpc>
        <a:spcBef>
          <a:spcPct val="0"/>
        </a:spcBef>
        <a:buNone/>
        <a:defRPr lang="en-US" sz="4000" kern="1200" spc="-58" baseline="0" dirty="0">
          <a:solidFill>
            <a:schemeClr val="bg2"/>
          </a:solidFill>
          <a:latin typeface="Segoe UI Light" pitchFamily="34" charset="0"/>
          <a:ea typeface="Segoe UI" pitchFamily="34" charset="0"/>
          <a:cs typeface="Segoe UI" pitchFamily="34" charset="0"/>
        </a:defRPr>
      </a:lvl1pPr>
    </p:titleStyle>
    <p:bodyStyle>
      <a:lvl1pPr marL="0" indent="0" algn="l" defTabSz="1087896"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5979" indent="-194358" algn="l" defTabSz="1087896"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566" indent="-173202" algn="l" defTabSz="1087896"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153" indent="-177170" algn="l" defTabSz="1087896"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142" indent="-179814" algn="l" defTabSz="1087896"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1716"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663"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613"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560"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896" rtl="0" eaLnBrk="1" latinLnBrk="0" hangingPunct="1">
        <a:defRPr sz="2200" kern="1200">
          <a:solidFill>
            <a:schemeClr val="tx1"/>
          </a:solidFill>
          <a:latin typeface="+mn-lt"/>
          <a:ea typeface="+mn-ea"/>
          <a:cs typeface="+mn-cs"/>
        </a:defRPr>
      </a:lvl1pPr>
      <a:lvl2pPr marL="543949" algn="l" defTabSz="1087896" rtl="0" eaLnBrk="1" latinLnBrk="0" hangingPunct="1">
        <a:defRPr sz="2200" kern="1200">
          <a:solidFill>
            <a:schemeClr val="tx1"/>
          </a:solidFill>
          <a:latin typeface="+mn-lt"/>
          <a:ea typeface="+mn-ea"/>
          <a:cs typeface="+mn-cs"/>
        </a:defRPr>
      </a:lvl2pPr>
      <a:lvl3pPr marL="1087896" algn="l" defTabSz="1087896" rtl="0" eaLnBrk="1" latinLnBrk="0" hangingPunct="1">
        <a:defRPr sz="2200" kern="1200">
          <a:solidFill>
            <a:schemeClr val="tx1"/>
          </a:solidFill>
          <a:latin typeface="+mn-lt"/>
          <a:ea typeface="+mn-ea"/>
          <a:cs typeface="+mn-cs"/>
        </a:defRPr>
      </a:lvl3pPr>
      <a:lvl4pPr marL="1631846" algn="l" defTabSz="1087896" rtl="0" eaLnBrk="1" latinLnBrk="0" hangingPunct="1">
        <a:defRPr sz="2200" kern="1200">
          <a:solidFill>
            <a:schemeClr val="tx1"/>
          </a:solidFill>
          <a:latin typeface="+mn-lt"/>
          <a:ea typeface="+mn-ea"/>
          <a:cs typeface="+mn-cs"/>
        </a:defRPr>
      </a:lvl4pPr>
      <a:lvl5pPr marL="2175793" algn="l" defTabSz="1087896" rtl="0" eaLnBrk="1" latinLnBrk="0" hangingPunct="1">
        <a:defRPr sz="2200" kern="1200">
          <a:solidFill>
            <a:schemeClr val="tx1"/>
          </a:solidFill>
          <a:latin typeface="+mn-lt"/>
          <a:ea typeface="+mn-ea"/>
          <a:cs typeface="+mn-cs"/>
        </a:defRPr>
      </a:lvl5pPr>
      <a:lvl6pPr marL="2719741" algn="l" defTabSz="1087896" rtl="0" eaLnBrk="1" latinLnBrk="0" hangingPunct="1">
        <a:defRPr sz="2200" kern="1200">
          <a:solidFill>
            <a:schemeClr val="tx1"/>
          </a:solidFill>
          <a:latin typeface="+mn-lt"/>
          <a:ea typeface="+mn-ea"/>
          <a:cs typeface="+mn-cs"/>
        </a:defRPr>
      </a:lvl6pPr>
      <a:lvl7pPr marL="3263689" algn="l" defTabSz="1087896" rtl="0" eaLnBrk="1" latinLnBrk="0" hangingPunct="1">
        <a:defRPr sz="2200" kern="1200">
          <a:solidFill>
            <a:schemeClr val="tx1"/>
          </a:solidFill>
          <a:latin typeface="+mn-lt"/>
          <a:ea typeface="+mn-ea"/>
          <a:cs typeface="+mn-cs"/>
        </a:defRPr>
      </a:lvl7pPr>
      <a:lvl8pPr marL="3807638" algn="l" defTabSz="1087896" rtl="0" eaLnBrk="1" latinLnBrk="0" hangingPunct="1">
        <a:defRPr sz="2200" kern="1200">
          <a:solidFill>
            <a:schemeClr val="tx1"/>
          </a:solidFill>
          <a:latin typeface="+mn-lt"/>
          <a:ea typeface="+mn-ea"/>
          <a:cs typeface="+mn-cs"/>
        </a:defRPr>
      </a:lvl8pPr>
      <a:lvl9pPr marL="4351586" algn="l" defTabSz="1087896"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1935893"/>
      </p:ext>
    </p:extLst>
  </p:cSld>
  <p:clrMap bg1="dk1" tx1="lt1" bg2="dk2" tx2="lt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 id="2147483801" r:id="rId17"/>
    <p:sldLayoutId id="2147483802" r:id="rId18"/>
    <p:sldLayoutId id="2147483803" r:id="rId19"/>
    <p:sldLayoutId id="2147483804" r:id="rId20"/>
    <p:sldLayoutId id="2147483805" r:id="rId21"/>
    <p:sldLayoutId id="2147483806" r:id="rId22"/>
    <p:sldLayoutId id="2147483807" r:id="rId23"/>
    <p:sldLayoutId id="2147483808" r:id="rId24"/>
    <p:sldLayoutId id="2147483809" r:id="rId25"/>
    <p:sldLayoutId id="2147483810" r:id="rId26"/>
    <p:sldLayoutId id="2147483811" r:id="rId27"/>
    <p:sldLayoutId id="2147483812" r:id="rId28"/>
  </p:sldLayoutIdLst>
  <p:transition>
    <p:fade/>
  </p:transition>
  <p:txStyles>
    <p:titleStyle>
      <a:lvl1pPr algn="l" defTabSz="913841" rtl="0" eaLnBrk="1" latinLnBrk="0" hangingPunct="1">
        <a:lnSpc>
          <a:spcPct val="90000"/>
        </a:lnSpc>
        <a:spcBef>
          <a:spcPct val="0"/>
        </a:spcBef>
        <a:buNone/>
        <a:defRPr lang="en-US" sz="470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51" marR="0" indent="-335951" algn="l" defTabSz="913841" rtl="0" eaLnBrk="1" fontAlgn="auto" latinLnBrk="0" hangingPunct="1">
        <a:lnSpc>
          <a:spcPct val="90000"/>
        </a:lnSpc>
        <a:spcBef>
          <a:spcPct val="20000"/>
        </a:spcBef>
        <a:spcAft>
          <a:spcPts val="0"/>
        </a:spcAft>
        <a:buClrTx/>
        <a:buSzPct val="90000"/>
        <a:buFont typeface="Arial" pitchFamily="34" charset="0"/>
        <a:buChar char="•"/>
        <a:tabLst/>
        <a:defRPr sz="3918" kern="1200" spc="0" baseline="0">
          <a:gradFill>
            <a:gsLst>
              <a:gs pos="1250">
                <a:schemeClr val="tx1"/>
              </a:gs>
              <a:gs pos="100000">
                <a:schemeClr val="tx1"/>
              </a:gs>
            </a:gsLst>
            <a:lin ang="5400000" scaled="0"/>
          </a:gradFill>
          <a:latin typeface="+mj-lt"/>
          <a:ea typeface="+mn-ea"/>
          <a:cs typeface="+mn-cs"/>
        </a:defRPr>
      </a:lvl1pPr>
      <a:lvl2pPr marL="572361" marR="0" indent="-236408" algn="l" defTabSz="913841"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3885" marR="0" indent="-223968" algn="l" defTabSz="913841"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7853" marR="0" indent="-223968" algn="l" defTabSz="91384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1821" marR="0" indent="-223968" algn="l" defTabSz="91384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061"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69982"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6902"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3823"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841" rtl="0" eaLnBrk="1" latinLnBrk="0" hangingPunct="1">
        <a:defRPr sz="1765" kern="1200">
          <a:solidFill>
            <a:schemeClr val="tx1"/>
          </a:solidFill>
          <a:latin typeface="+mn-lt"/>
          <a:ea typeface="+mn-ea"/>
          <a:cs typeface="+mn-cs"/>
        </a:defRPr>
      </a:lvl1pPr>
      <a:lvl2pPr marL="456919" algn="l" defTabSz="913841" rtl="0" eaLnBrk="1" latinLnBrk="0" hangingPunct="1">
        <a:defRPr sz="1765" kern="1200">
          <a:solidFill>
            <a:schemeClr val="tx1"/>
          </a:solidFill>
          <a:latin typeface="+mn-lt"/>
          <a:ea typeface="+mn-ea"/>
          <a:cs typeface="+mn-cs"/>
        </a:defRPr>
      </a:lvl2pPr>
      <a:lvl3pPr marL="913841" algn="l" defTabSz="913841" rtl="0" eaLnBrk="1" latinLnBrk="0" hangingPunct="1">
        <a:defRPr sz="1765" kern="1200">
          <a:solidFill>
            <a:schemeClr val="tx1"/>
          </a:solidFill>
          <a:latin typeface="+mn-lt"/>
          <a:ea typeface="+mn-ea"/>
          <a:cs typeface="+mn-cs"/>
        </a:defRPr>
      </a:lvl3pPr>
      <a:lvl4pPr marL="1370760" algn="l" defTabSz="913841" rtl="0" eaLnBrk="1" latinLnBrk="0" hangingPunct="1">
        <a:defRPr sz="1765" kern="1200">
          <a:solidFill>
            <a:schemeClr val="tx1"/>
          </a:solidFill>
          <a:latin typeface="+mn-lt"/>
          <a:ea typeface="+mn-ea"/>
          <a:cs typeface="+mn-cs"/>
        </a:defRPr>
      </a:lvl4pPr>
      <a:lvl5pPr marL="1827681" algn="l" defTabSz="913841" rtl="0" eaLnBrk="1" latinLnBrk="0" hangingPunct="1">
        <a:defRPr sz="1765" kern="1200">
          <a:solidFill>
            <a:schemeClr val="tx1"/>
          </a:solidFill>
          <a:latin typeface="+mn-lt"/>
          <a:ea typeface="+mn-ea"/>
          <a:cs typeface="+mn-cs"/>
        </a:defRPr>
      </a:lvl5pPr>
      <a:lvl6pPr marL="2284601" algn="l" defTabSz="913841" rtl="0" eaLnBrk="1" latinLnBrk="0" hangingPunct="1">
        <a:defRPr sz="1765" kern="1200">
          <a:solidFill>
            <a:schemeClr val="tx1"/>
          </a:solidFill>
          <a:latin typeface="+mn-lt"/>
          <a:ea typeface="+mn-ea"/>
          <a:cs typeface="+mn-cs"/>
        </a:defRPr>
      </a:lvl6pPr>
      <a:lvl7pPr marL="2741522" algn="l" defTabSz="913841" rtl="0" eaLnBrk="1" latinLnBrk="0" hangingPunct="1">
        <a:defRPr sz="1765" kern="1200">
          <a:solidFill>
            <a:schemeClr val="tx1"/>
          </a:solidFill>
          <a:latin typeface="+mn-lt"/>
          <a:ea typeface="+mn-ea"/>
          <a:cs typeface="+mn-cs"/>
        </a:defRPr>
      </a:lvl7pPr>
      <a:lvl8pPr marL="3198440" algn="l" defTabSz="913841" rtl="0" eaLnBrk="1" latinLnBrk="0" hangingPunct="1">
        <a:defRPr sz="1765" kern="1200">
          <a:solidFill>
            <a:schemeClr val="tx1"/>
          </a:solidFill>
          <a:latin typeface="+mn-lt"/>
          <a:ea typeface="+mn-ea"/>
          <a:cs typeface="+mn-cs"/>
        </a:defRPr>
      </a:lvl8pPr>
      <a:lvl9pPr marL="3655363" algn="l" defTabSz="913841"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41" cstate="email">
            <a:extLst>
              <a:ext uri="{28A0092B-C50C-407E-A947-70E740481C1C}">
                <a14:useLocalDpi xmlns:a14="http://schemas.microsoft.com/office/drawing/2010/main"/>
              </a:ext>
            </a:extLst>
          </a:blip>
          <a:stretch>
            <a:fillRect/>
          </a:stretch>
        </p:blipFill>
        <p:spPr>
          <a:xfrm rot="5400000">
            <a:off x="9208749" y="2991035"/>
            <a:ext cx="6858623" cy="876557"/>
          </a:xfrm>
          <a:prstGeom prst="rect">
            <a:avLst/>
          </a:prstGeom>
        </p:spPr>
      </p:pic>
    </p:spTree>
    <p:extLst>
      <p:ext uri="{BB962C8B-B14F-4D97-AF65-F5344CB8AC3E}">
        <p14:creationId xmlns:p14="http://schemas.microsoft.com/office/powerpoint/2010/main" val="434194498"/>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 id="2147483831" r:id="rId18"/>
    <p:sldLayoutId id="2147483832" r:id="rId19"/>
    <p:sldLayoutId id="2147483833" r:id="rId20"/>
    <p:sldLayoutId id="2147483834" r:id="rId21"/>
    <p:sldLayoutId id="2147483835" r:id="rId22"/>
    <p:sldLayoutId id="2147483836" r:id="rId23"/>
    <p:sldLayoutId id="2147483837" r:id="rId24"/>
    <p:sldLayoutId id="2147483838" r:id="rId25"/>
    <p:sldLayoutId id="2147483839" r:id="rId26"/>
    <p:sldLayoutId id="2147483840" r:id="rId27"/>
    <p:sldLayoutId id="2147483841" r:id="rId28"/>
    <p:sldLayoutId id="2147483842" r:id="rId29"/>
    <p:sldLayoutId id="2147483843" r:id="rId30"/>
    <p:sldLayoutId id="2147483844" r:id="rId31"/>
    <p:sldLayoutId id="2147483845" r:id="rId32"/>
    <p:sldLayoutId id="2147483846" r:id="rId33"/>
    <p:sldLayoutId id="2147483847" r:id="rId34"/>
    <p:sldLayoutId id="2147483848" r:id="rId35"/>
    <p:sldLayoutId id="2147483849" r:id="rId36"/>
    <p:sldLayoutId id="2147483850" r:id="rId37"/>
    <p:sldLayoutId id="2147483851" r:id="rId38"/>
    <p:sldLayoutId id="2147483852" r:id="rId39"/>
  </p:sldLayoutIdLst>
  <p:transition>
    <p:fade/>
  </p:transition>
  <p:txStyles>
    <p:titleStyle>
      <a:lvl1pPr algn="l" defTabSz="913917"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7"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30" algn="l" defTabSz="913917"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953" marR="0" indent="-223987" algn="l" defTabSz="913917"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7"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7"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273" indent="-228480" algn="l" defTabSz="91391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1" indent="-228480" algn="l" defTabSz="91391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0" indent="-228480" algn="l" defTabSz="91391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80" algn="l" defTabSz="91391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7" rtl="0" eaLnBrk="1" latinLnBrk="0" hangingPunct="1">
        <a:defRPr sz="1764" kern="1200">
          <a:solidFill>
            <a:schemeClr val="tx1"/>
          </a:solidFill>
          <a:latin typeface="+mn-lt"/>
          <a:ea typeface="+mn-ea"/>
          <a:cs typeface="+mn-cs"/>
        </a:defRPr>
      </a:lvl1pPr>
      <a:lvl2pPr marL="456958" algn="l" defTabSz="913917" rtl="0" eaLnBrk="1" latinLnBrk="0" hangingPunct="1">
        <a:defRPr sz="1764" kern="1200">
          <a:solidFill>
            <a:schemeClr val="tx1"/>
          </a:solidFill>
          <a:latin typeface="+mn-lt"/>
          <a:ea typeface="+mn-ea"/>
          <a:cs typeface="+mn-cs"/>
        </a:defRPr>
      </a:lvl2pPr>
      <a:lvl3pPr marL="913917" algn="l" defTabSz="913917" rtl="0" eaLnBrk="1" latinLnBrk="0" hangingPunct="1">
        <a:defRPr sz="1764" kern="1200">
          <a:solidFill>
            <a:schemeClr val="tx1"/>
          </a:solidFill>
          <a:latin typeface="+mn-lt"/>
          <a:ea typeface="+mn-ea"/>
          <a:cs typeface="+mn-cs"/>
        </a:defRPr>
      </a:lvl3pPr>
      <a:lvl4pPr marL="1370876" algn="l" defTabSz="913917" rtl="0" eaLnBrk="1" latinLnBrk="0" hangingPunct="1">
        <a:defRPr sz="1764" kern="1200">
          <a:solidFill>
            <a:schemeClr val="tx1"/>
          </a:solidFill>
          <a:latin typeface="+mn-lt"/>
          <a:ea typeface="+mn-ea"/>
          <a:cs typeface="+mn-cs"/>
        </a:defRPr>
      </a:lvl4pPr>
      <a:lvl5pPr marL="1827834" algn="l" defTabSz="913917" rtl="0" eaLnBrk="1" latinLnBrk="0" hangingPunct="1">
        <a:defRPr sz="1764" kern="1200">
          <a:solidFill>
            <a:schemeClr val="tx1"/>
          </a:solidFill>
          <a:latin typeface="+mn-lt"/>
          <a:ea typeface="+mn-ea"/>
          <a:cs typeface="+mn-cs"/>
        </a:defRPr>
      </a:lvl5pPr>
      <a:lvl6pPr marL="2284793" algn="l" defTabSz="913917" rtl="0" eaLnBrk="1" latinLnBrk="0" hangingPunct="1">
        <a:defRPr sz="1764" kern="1200">
          <a:solidFill>
            <a:schemeClr val="tx1"/>
          </a:solidFill>
          <a:latin typeface="+mn-lt"/>
          <a:ea typeface="+mn-ea"/>
          <a:cs typeface="+mn-cs"/>
        </a:defRPr>
      </a:lvl6pPr>
      <a:lvl7pPr marL="2741751" algn="l" defTabSz="913917" rtl="0" eaLnBrk="1" latinLnBrk="0" hangingPunct="1">
        <a:defRPr sz="1764" kern="1200">
          <a:solidFill>
            <a:schemeClr val="tx1"/>
          </a:solidFill>
          <a:latin typeface="+mn-lt"/>
          <a:ea typeface="+mn-ea"/>
          <a:cs typeface="+mn-cs"/>
        </a:defRPr>
      </a:lvl7pPr>
      <a:lvl8pPr marL="3198710" algn="l" defTabSz="913917" rtl="0" eaLnBrk="1" latinLnBrk="0" hangingPunct="1">
        <a:defRPr sz="1764" kern="1200">
          <a:solidFill>
            <a:schemeClr val="tx1"/>
          </a:solidFill>
          <a:latin typeface="+mn-lt"/>
          <a:ea typeface="+mn-ea"/>
          <a:cs typeface="+mn-cs"/>
        </a:defRPr>
      </a:lvl8pPr>
      <a:lvl9pPr marL="3655670" algn="l" defTabSz="91391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352054680"/>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 id="2147483868" r:id="rId15"/>
    <p:sldLayoutId id="2147483869" r:id="rId16"/>
    <p:sldLayoutId id="2147483870" r:id="rId17"/>
    <p:sldLayoutId id="2147483871" r:id="rId18"/>
    <p:sldLayoutId id="2147483872" r:id="rId19"/>
    <p:sldLayoutId id="2147483873" r:id="rId20"/>
    <p:sldLayoutId id="2147483874" r:id="rId21"/>
    <p:sldLayoutId id="2147483875" r:id="rId22"/>
    <p:sldLayoutId id="2147483876"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banking.litwaredemos.com/" TargetMode="External"/><Relationship Id="rId2" Type="http://schemas.openxmlformats.org/officeDocument/2006/relationships/notesSlide" Target="../notesSlides/notesSlide9.xml"/><Relationship Id="rId1" Type="http://schemas.openxmlformats.org/officeDocument/2006/relationships/slideLayout" Target="../slideLayouts/slideLayout22.xml"/><Relationship Id="rId4" Type="http://schemas.openxmlformats.org/officeDocument/2006/relationships/image" Target="../media/image82.png"/></Relationships>
</file>

<file path=ppt/slides/_rels/slide14.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slideLayout" Target="../slideLayouts/slideLayout114.xml"/><Relationship Id="rId7" Type="http://schemas.openxmlformats.org/officeDocument/2006/relationships/image" Target="../media/image8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notesSlide" Target="../notesSlides/notesSlide10.xml"/><Relationship Id="rId9" Type="http://schemas.openxmlformats.org/officeDocument/2006/relationships/image" Target="../media/image8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7.xml"/></Relationships>
</file>

<file path=ppt/slides/_rels/slide1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2.xml"/><Relationship Id="rId1" Type="http://schemas.openxmlformats.org/officeDocument/2006/relationships/slideLayout" Target="../slideLayouts/slideLayout156.xml"/><Relationship Id="rId6" Type="http://schemas.openxmlformats.org/officeDocument/2006/relationships/image" Target="../media/image90.png"/><Relationship Id="rId5" Type="http://schemas.openxmlformats.org/officeDocument/2006/relationships/image" Target="../media/image89.jpeg"/><Relationship Id="rId4" Type="http://schemas.openxmlformats.org/officeDocument/2006/relationships/image" Target="../media/image88.png"/></Relationships>
</file>

<file path=ppt/slides/_rels/slide17.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emf"/><Relationship Id="rId18" Type="http://schemas.openxmlformats.org/officeDocument/2006/relationships/image" Target="../media/image106.png"/><Relationship Id="rId3" Type="http://schemas.openxmlformats.org/officeDocument/2006/relationships/image" Target="../media/image91.png"/><Relationship Id="rId21" Type="http://schemas.openxmlformats.org/officeDocument/2006/relationships/image" Target="../media/image109.png"/><Relationship Id="rId7" Type="http://schemas.openxmlformats.org/officeDocument/2006/relationships/image" Target="../media/image95.png"/><Relationship Id="rId12" Type="http://schemas.openxmlformats.org/officeDocument/2006/relationships/image" Target="../media/image100.png"/><Relationship Id="rId17" Type="http://schemas.openxmlformats.org/officeDocument/2006/relationships/image" Target="../media/image105.png"/><Relationship Id="rId25" Type="http://schemas.openxmlformats.org/officeDocument/2006/relationships/image" Target="../media/image113.png"/><Relationship Id="rId2" Type="http://schemas.openxmlformats.org/officeDocument/2006/relationships/notesSlide" Target="../notesSlides/notesSlide13.xml"/><Relationship Id="rId16" Type="http://schemas.openxmlformats.org/officeDocument/2006/relationships/image" Target="../media/image104.png"/><Relationship Id="rId20" Type="http://schemas.openxmlformats.org/officeDocument/2006/relationships/image" Target="../media/image108.svg"/><Relationship Id="rId1" Type="http://schemas.openxmlformats.org/officeDocument/2006/relationships/slideLayout" Target="../slideLayouts/slideLayout201.xml"/><Relationship Id="rId6" Type="http://schemas.openxmlformats.org/officeDocument/2006/relationships/image" Target="../media/image94.png"/><Relationship Id="rId11" Type="http://schemas.openxmlformats.org/officeDocument/2006/relationships/image" Target="../media/image99.emf"/><Relationship Id="rId24" Type="http://schemas.openxmlformats.org/officeDocument/2006/relationships/image" Target="../media/image112.svg"/><Relationship Id="rId5" Type="http://schemas.openxmlformats.org/officeDocument/2006/relationships/image" Target="../media/image93.png"/><Relationship Id="rId15" Type="http://schemas.openxmlformats.org/officeDocument/2006/relationships/image" Target="../media/image103.svg"/><Relationship Id="rId23" Type="http://schemas.openxmlformats.org/officeDocument/2006/relationships/image" Target="../media/image111.png"/><Relationship Id="rId10" Type="http://schemas.openxmlformats.org/officeDocument/2006/relationships/image" Target="../media/image98.emf"/><Relationship Id="rId19" Type="http://schemas.openxmlformats.org/officeDocument/2006/relationships/image" Target="../media/image107.png"/><Relationship Id="rId4" Type="http://schemas.openxmlformats.org/officeDocument/2006/relationships/image" Target="../media/image92.png"/><Relationship Id="rId9" Type="http://schemas.openxmlformats.org/officeDocument/2006/relationships/image" Target="../media/image97.png"/><Relationship Id="rId14" Type="http://schemas.openxmlformats.org/officeDocument/2006/relationships/image" Target="../media/image102.png"/><Relationship Id="rId22" Type="http://schemas.openxmlformats.org/officeDocument/2006/relationships/image" Target="../media/image110.svg"/></Relationships>
</file>

<file path=ppt/slides/_rels/slide1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hyperlink" Target="https://azure.microsoft.com/sv-se/blog/how-developers-can-get-started-with-building-ai-applications/"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aka.ms/mag/kiosk" TargetMode="External"/><Relationship Id="rId2" Type="http://schemas.openxmlformats.org/officeDocument/2006/relationships/hyperlink" Target="https://www.microsoft.com/store/apps/9nblggh5qd84" TargetMode="External"/><Relationship Id="rId1" Type="http://schemas.openxmlformats.org/officeDocument/2006/relationships/slideLayout" Target="../slideLayouts/slideLayout22.xml"/><Relationship Id="rId4" Type="http://schemas.openxmlformats.org/officeDocument/2006/relationships/image" Target="../media/image72.png"/></Relationships>
</file>

<file path=ppt/slides/_rels/slide3.xml.rels><?xml version="1.0" encoding="UTF-8" standalone="yes"?>
<Relationships xmlns="http://schemas.openxmlformats.org/package/2006/relationships"><Relationship Id="rId2" Type="http://schemas.openxmlformats.org/officeDocument/2006/relationships/hyperlink" Target="https://www.customvision.ai/"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xml"/><Relationship Id="rId1" Type="http://schemas.openxmlformats.org/officeDocument/2006/relationships/slideLayout" Target="../slideLayouts/slideLayout40.xml"/><Relationship Id="rId5" Type="http://schemas.openxmlformats.org/officeDocument/2006/relationships/image" Target="../media/image75.png"/><Relationship Id="rId4" Type="http://schemas.openxmlformats.org/officeDocument/2006/relationships/image" Target="../media/image74.png"/></Relationships>
</file>

<file path=ppt/slides/_rels/slide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xml"/><Relationship Id="rId1" Type="http://schemas.openxmlformats.org/officeDocument/2006/relationships/slideLayout" Target="../slideLayouts/slideLayout79.xml"/><Relationship Id="rId6" Type="http://schemas.openxmlformats.org/officeDocument/2006/relationships/image" Target="../media/image79.emf"/><Relationship Id="rId5" Type="http://schemas.openxmlformats.org/officeDocument/2006/relationships/image" Target="../media/image78.emf"/><Relationship Id="rId4" Type="http://schemas.openxmlformats.org/officeDocument/2006/relationships/image" Target="../media/image77.png"/></Relationships>
</file>

<file path=ppt/slides/_rels/slide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gallery.azure.ai/Experiment/Binary-Classfication-Credit-risk-prediction-5"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E9A36-0139-4BE0-8A0D-EBF1630D2213}"/>
              </a:ext>
            </a:extLst>
          </p:cNvPr>
          <p:cNvSpPr>
            <a:spLocks noGrp="1"/>
          </p:cNvSpPr>
          <p:nvPr>
            <p:ph type="title"/>
          </p:nvPr>
        </p:nvSpPr>
        <p:spPr>
          <a:xfrm>
            <a:off x="269240" y="2084186"/>
            <a:ext cx="9859116" cy="2139688"/>
          </a:xfrm>
        </p:spPr>
        <p:txBody>
          <a:bodyPr/>
          <a:lstStyle/>
          <a:p>
            <a:r>
              <a:rPr lang="en-AU" dirty="0"/>
              <a:t>Part 3:</a:t>
            </a:r>
            <a:br>
              <a:rPr lang="en-AU" dirty="0"/>
            </a:br>
            <a:r>
              <a:rPr lang="en-AU" dirty="0"/>
              <a:t>Demos &amp; Learning</a:t>
            </a:r>
          </a:p>
        </p:txBody>
      </p:sp>
    </p:spTree>
    <p:extLst>
      <p:ext uri="{BB962C8B-B14F-4D97-AF65-F5344CB8AC3E}">
        <p14:creationId xmlns:p14="http://schemas.microsoft.com/office/powerpoint/2010/main" val="3378983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D24F1C5-AFA1-4EB9-B62D-87EF246C2E29}"/>
              </a:ext>
            </a:extLst>
          </p:cNvPr>
          <p:cNvSpPr/>
          <p:nvPr/>
        </p:nvSpPr>
        <p:spPr bwMode="auto">
          <a:xfrm>
            <a:off x="5577476" y="2780150"/>
            <a:ext cx="1669661"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Criterion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Loss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Min Samples Split</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Min Samples Leaf</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Others</a:t>
            </a:r>
          </a:p>
        </p:txBody>
      </p:sp>
      <p:sp>
        <p:nvSpPr>
          <p:cNvPr id="84" name="Rectangle 83">
            <a:extLst>
              <a:ext uri="{FF2B5EF4-FFF2-40B4-BE49-F238E27FC236}">
                <a16:creationId xmlns:a16="http://schemas.microsoft.com/office/drawing/2014/main" id="{92192048-1443-47D3-9B5E-3646ED6B16D2}"/>
              </a:ext>
            </a:extLst>
          </p:cNvPr>
          <p:cNvSpPr/>
          <p:nvPr/>
        </p:nvSpPr>
        <p:spPr bwMode="auto">
          <a:xfrm>
            <a:off x="5577476" y="2780150"/>
            <a:ext cx="1669661"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N </a:t>
            </a: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Neighbors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Weights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Metric</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Others</a:t>
            </a:r>
          </a:p>
        </p:txBody>
      </p:sp>
      <p:sp>
        <p:nvSpPr>
          <p:cNvPr id="33" name="Rectangle 32">
            <a:extLst>
              <a:ext uri="{FF2B5EF4-FFF2-40B4-BE49-F238E27FC236}">
                <a16:creationId xmlns:a16="http://schemas.microsoft.com/office/drawing/2014/main" id="{E85050E8-530B-48B8-8D30-6B4189AAC40C}"/>
              </a:ext>
            </a:extLst>
          </p:cNvPr>
          <p:cNvSpPr/>
          <p:nvPr/>
        </p:nvSpPr>
        <p:spPr bwMode="auto">
          <a:xfrm>
            <a:off x="3084709" y="2268043"/>
            <a:ext cx="2211940"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Which algorithm?</a:t>
            </a:r>
          </a:p>
        </p:txBody>
      </p:sp>
      <p:sp>
        <p:nvSpPr>
          <p:cNvPr id="42" name="Rectangle 41">
            <a:extLst>
              <a:ext uri="{FF2B5EF4-FFF2-40B4-BE49-F238E27FC236}">
                <a16:creationId xmlns:a16="http://schemas.microsoft.com/office/drawing/2014/main" id="{8DFBE1EA-D672-4BA2-8AC5-8F9258F9AE8E}"/>
              </a:ext>
            </a:extLst>
          </p:cNvPr>
          <p:cNvSpPr/>
          <p:nvPr/>
        </p:nvSpPr>
        <p:spPr bwMode="auto">
          <a:xfrm>
            <a:off x="5577476" y="2268043"/>
            <a:ext cx="2410588"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parameters?</a:t>
            </a:r>
          </a:p>
        </p:txBody>
      </p:sp>
      <p:sp>
        <p:nvSpPr>
          <p:cNvPr id="29" name="Rectangle 28">
            <a:extLst>
              <a:ext uri="{FF2B5EF4-FFF2-40B4-BE49-F238E27FC236}">
                <a16:creationId xmlns:a16="http://schemas.microsoft.com/office/drawing/2014/main" id="{22EE7413-F083-4FA4-B233-0BE9A60054A1}"/>
              </a:ext>
            </a:extLst>
          </p:cNvPr>
          <p:cNvSpPr/>
          <p:nvPr/>
        </p:nvSpPr>
        <p:spPr bwMode="auto">
          <a:xfrm>
            <a:off x="735582" y="2268043"/>
            <a:ext cx="2068299"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features?</a:t>
            </a:r>
          </a:p>
        </p:txBody>
      </p:sp>
      <p:sp>
        <p:nvSpPr>
          <p:cNvPr id="6" name="Rectangle 5">
            <a:extLst>
              <a:ext uri="{FF2B5EF4-FFF2-40B4-BE49-F238E27FC236}">
                <a16:creationId xmlns:a16="http://schemas.microsoft.com/office/drawing/2014/main" id="{1168F540-B516-4595-99BE-669BAE43E877}"/>
              </a:ext>
            </a:extLst>
          </p:cNvPr>
          <p:cNvSpPr/>
          <p:nvPr/>
        </p:nvSpPr>
        <p:spPr bwMode="auto">
          <a:xfrm>
            <a:off x="735582" y="2780150"/>
            <a:ext cx="1775864"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Mileage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Condition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Car brand</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Year of make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Regulations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9" name="Rectangle 8">
            <a:extLst>
              <a:ext uri="{FF2B5EF4-FFF2-40B4-BE49-F238E27FC236}">
                <a16:creationId xmlns:a16="http://schemas.microsoft.com/office/drawing/2014/main" id="{8613D47F-F817-488D-A5C9-E311626DB096}"/>
              </a:ext>
            </a:extLst>
          </p:cNvPr>
          <p:cNvSpPr/>
          <p:nvPr/>
        </p:nvSpPr>
        <p:spPr bwMode="auto">
          <a:xfrm>
            <a:off x="3084711" y="2780150"/>
            <a:ext cx="2281590"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Gradient Boosted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Nearest Neighbors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SVM</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Bayesian Regression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LGBM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12" name="Rectangle 11">
            <a:extLst>
              <a:ext uri="{FF2B5EF4-FFF2-40B4-BE49-F238E27FC236}">
                <a16:creationId xmlns:a16="http://schemas.microsoft.com/office/drawing/2014/main" id="{839EEEBE-474C-4A48-8C83-5F1694ABB77B}"/>
              </a:ext>
            </a:extLst>
          </p:cNvPr>
          <p:cNvSpPr/>
          <p:nvPr/>
        </p:nvSpPr>
        <p:spPr bwMode="auto">
          <a:xfrm>
            <a:off x="3084711" y="3156498"/>
            <a:ext cx="2084214" cy="33832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Nearest Neighbors</a:t>
            </a:r>
          </a:p>
        </p:txBody>
      </p:sp>
      <p:grpSp>
        <p:nvGrpSpPr>
          <p:cNvPr id="14" name="Group 13">
            <a:extLst>
              <a:ext uri="{FF2B5EF4-FFF2-40B4-BE49-F238E27FC236}">
                <a16:creationId xmlns:a16="http://schemas.microsoft.com/office/drawing/2014/main" id="{EB7F8B3D-BA5D-451F-A1DB-80D9356B9AD0}"/>
              </a:ext>
            </a:extLst>
          </p:cNvPr>
          <p:cNvGrpSpPr/>
          <p:nvPr/>
        </p:nvGrpSpPr>
        <p:grpSpPr>
          <a:xfrm>
            <a:off x="7295059" y="2917625"/>
            <a:ext cx="1450614" cy="147003"/>
            <a:chOff x="8120217" y="3558128"/>
            <a:chExt cx="1940664" cy="147003"/>
          </a:xfrm>
        </p:grpSpPr>
        <p:cxnSp>
          <p:nvCxnSpPr>
            <p:cNvPr id="15" name="Straight Connector 14">
              <a:extLst>
                <a:ext uri="{FF2B5EF4-FFF2-40B4-BE49-F238E27FC236}">
                  <a16:creationId xmlns:a16="http://schemas.microsoft.com/office/drawing/2014/main" id="{36E66D7F-221D-4A0D-A9EC-9E8497E2AEA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721B48-8884-4907-8896-F0A5619E29E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70DBDBC-C4D7-4D6E-9975-A40CD248796E}"/>
                </a:ext>
              </a:extLst>
            </p:cNvPr>
            <p:cNvGrpSpPr/>
            <p:nvPr/>
          </p:nvGrpSpPr>
          <p:grpSpPr>
            <a:xfrm>
              <a:off x="8335846" y="3593256"/>
              <a:ext cx="1509402" cy="111875"/>
              <a:chOff x="8335846" y="3498555"/>
              <a:chExt cx="1509402" cy="206573"/>
            </a:xfrm>
          </p:grpSpPr>
          <p:cxnSp>
            <p:nvCxnSpPr>
              <p:cNvPr id="18" name="Straight Connector 17">
                <a:extLst>
                  <a:ext uri="{FF2B5EF4-FFF2-40B4-BE49-F238E27FC236}">
                    <a16:creationId xmlns:a16="http://schemas.microsoft.com/office/drawing/2014/main" id="{33F4E9F9-A7BB-417B-B7D8-44E513C1E35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4471F8A-A6FF-478F-B21C-16B27F79EA1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BD7BAD-A456-4CDA-AAF2-5B28F66CF7AC}"/>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93968D-4ED1-4D98-BC02-7CE789FA38B2}"/>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F79CF59-778A-4310-9EAA-73FC5193DBEB}"/>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5C58FA-21CF-4D4E-8F85-D218ABD5DBD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307C462-2E34-4B78-AF4D-6D93FF61EB7D}"/>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482B236-4337-4E82-BF42-5F3BF652CD0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AE3E6691-849A-42CE-B310-226C974D8545}"/>
              </a:ext>
            </a:extLst>
          </p:cNvPr>
          <p:cNvGrpSpPr/>
          <p:nvPr/>
        </p:nvGrpSpPr>
        <p:grpSpPr>
          <a:xfrm>
            <a:off x="7295059" y="3257223"/>
            <a:ext cx="1450614" cy="146999"/>
            <a:chOff x="8120217" y="3558128"/>
            <a:chExt cx="1940664" cy="146999"/>
          </a:xfrm>
        </p:grpSpPr>
        <p:cxnSp>
          <p:nvCxnSpPr>
            <p:cNvPr id="27" name="Straight Connector 26">
              <a:extLst>
                <a:ext uri="{FF2B5EF4-FFF2-40B4-BE49-F238E27FC236}">
                  <a16:creationId xmlns:a16="http://schemas.microsoft.com/office/drawing/2014/main" id="{4A2AADB1-5ACB-4B06-8960-DA5B2CBA957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71EAF7-2482-48BE-B9D1-ED930A7D5255}"/>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B140EAB-319E-4A3D-BADD-1487F2A8610F}"/>
                </a:ext>
              </a:extLst>
            </p:cNvPr>
            <p:cNvGrpSpPr/>
            <p:nvPr/>
          </p:nvGrpSpPr>
          <p:grpSpPr>
            <a:xfrm>
              <a:off x="8335846" y="3592140"/>
              <a:ext cx="1509402" cy="112986"/>
              <a:chOff x="8335846" y="3496504"/>
              <a:chExt cx="1509402" cy="208625"/>
            </a:xfrm>
          </p:grpSpPr>
          <p:cxnSp>
            <p:nvCxnSpPr>
              <p:cNvPr id="31" name="Straight Connector 30">
                <a:extLst>
                  <a:ext uri="{FF2B5EF4-FFF2-40B4-BE49-F238E27FC236}">
                    <a16:creationId xmlns:a16="http://schemas.microsoft.com/office/drawing/2014/main" id="{E00BEBDB-ED9F-4CF4-86F8-6932A394656B}"/>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85136C-A8BF-418A-AC51-79F632211548}"/>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D7CE1A0-DB70-4794-98EC-7F2367C9D90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FE2E449-5E21-4074-AE06-FFA79787AFB8}"/>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693B8E-21A1-4B6A-B15E-5563F05446D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085440-B678-4A53-91EA-F68A0F5D3ABF}"/>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CADAF9-6666-4671-8DF5-6C4B0902B046}"/>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F39F7B7-30CE-40EC-BD52-084CB961FCF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42862650-122D-478D-A643-4F78F1CFC9AD}"/>
              </a:ext>
            </a:extLst>
          </p:cNvPr>
          <p:cNvGrpSpPr/>
          <p:nvPr/>
        </p:nvGrpSpPr>
        <p:grpSpPr>
          <a:xfrm>
            <a:off x="7295059" y="3596817"/>
            <a:ext cx="1450614" cy="147000"/>
            <a:chOff x="8120217" y="3558128"/>
            <a:chExt cx="1940664" cy="147000"/>
          </a:xfrm>
        </p:grpSpPr>
        <p:cxnSp>
          <p:nvCxnSpPr>
            <p:cNvPr id="41" name="Straight Connector 40">
              <a:extLst>
                <a:ext uri="{FF2B5EF4-FFF2-40B4-BE49-F238E27FC236}">
                  <a16:creationId xmlns:a16="http://schemas.microsoft.com/office/drawing/2014/main" id="{9D607C2D-C5DF-442D-8A48-59D656A91493}"/>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A20C60-AB0F-478B-8CA7-BFE6B3F9DBD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0211F3B-8C0B-4A97-9EA8-D67A0CB21FF3}"/>
                </a:ext>
              </a:extLst>
            </p:cNvPr>
            <p:cNvGrpSpPr/>
            <p:nvPr/>
          </p:nvGrpSpPr>
          <p:grpSpPr>
            <a:xfrm>
              <a:off x="8335846" y="3593752"/>
              <a:ext cx="1509402" cy="111376"/>
              <a:chOff x="8335846" y="3499477"/>
              <a:chExt cx="1509402" cy="205652"/>
            </a:xfrm>
          </p:grpSpPr>
          <p:cxnSp>
            <p:nvCxnSpPr>
              <p:cNvPr id="45" name="Straight Connector 44">
                <a:extLst>
                  <a:ext uri="{FF2B5EF4-FFF2-40B4-BE49-F238E27FC236}">
                    <a16:creationId xmlns:a16="http://schemas.microsoft.com/office/drawing/2014/main" id="{7F1B9279-5D72-436B-AA70-8DE4EE1BA9C3}"/>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EFC06FA-2399-48C8-B905-D7338CDD3CDC}"/>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4B3B114-19EA-47E8-BE1A-AABBCF4D4F21}"/>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817593F-BEB3-4069-B7AD-0436D92788C8}"/>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A67F6FE-9B8F-4A1B-A058-5414093A731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F0A976-453B-463F-91D6-0C611B815CBC}"/>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65DDC2-7B47-4B83-A0FB-2DC7C7C8BC1B}"/>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D3691DC-B356-4D59-99E2-0970AE2C758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B4CEA875-FCA7-44FB-A4C6-37F4D145A96D}"/>
              </a:ext>
            </a:extLst>
          </p:cNvPr>
          <p:cNvGrpSpPr/>
          <p:nvPr/>
        </p:nvGrpSpPr>
        <p:grpSpPr>
          <a:xfrm>
            <a:off x="7295059" y="3936411"/>
            <a:ext cx="1450614" cy="147002"/>
            <a:chOff x="8120217" y="3558128"/>
            <a:chExt cx="1940664" cy="147002"/>
          </a:xfrm>
        </p:grpSpPr>
        <p:cxnSp>
          <p:nvCxnSpPr>
            <p:cNvPr id="54" name="Straight Connector 53">
              <a:extLst>
                <a:ext uri="{FF2B5EF4-FFF2-40B4-BE49-F238E27FC236}">
                  <a16:creationId xmlns:a16="http://schemas.microsoft.com/office/drawing/2014/main" id="{B967AD7B-F52F-4B1F-B557-CDADFF492C20}"/>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E85ECC0-806C-4FB5-AAC3-F83E14B7B51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1E82DF8A-9DA7-42CE-A9D7-D153E0037A75}"/>
                </a:ext>
              </a:extLst>
            </p:cNvPr>
            <p:cNvGrpSpPr/>
            <p:nvPr/>
          </p:nvGrpSpPr>
          <p:grpSpPr>
            <a:xfrm>
              <a:off x="8335846" y="3595364"/>
              <a:ext cx="1509402" cy="109766"/>
              <a:chOff x="8335846" y="3502450"/>
              <a:chExt cx="1509402" cy="202679"/>
            </a:xfrm>
          </p:grpSpPr>
          <p:cxnSp>
            <p:nvCxnSpPr>
              <p:cNvPr id="57" name="Straight Connector 56">
                <a:extLst>
                  <a:ext uri="{FF2B5EF4-FFF2-40B4-BE49-F238E27FC236}">
                    <a16:creationId xmlns:a16="http://schemas.microsoft.com/office/drawing/2014/main" id="{B49411CB-20CD-4961-BCEF-F473BF9DE50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03961EE-4D11-41B0-A80C-6F74F6E972D2}"/>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EB82067-4994-4ABF-9DFE-E6EDD20ACAD8}"/>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3EC73D7-0229-49D8-9310-B919F1C32BD2}"/>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B320E5-A7E5-43E0-B8AA-F97D163948B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048D1FB-D453-418E-825B-CD0FE7434ECD}"/>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9C819F-C82D-4546-96FF-9F6354F14FA0}"/>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438182D-82AE-4512-8139-D435A9D2FB23}"/>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66" name="Isosceles Triangle 65">
            <a:extLst>
              <a:ext uri="{FF2B5EF4-FFF2-40B4-BE49-F238E27FC236}">
                <a16:creationId xmlns:a16="http://schemas.microsoft.com/office/drawing/2014/main" id="{B0DD8EC6-0046-4274-B5A9-B81B57C48785}"/>
              </a:ext>
            </a:extLst>
          </p:cNvPr>
          <p:cNvSpPr/>
          <p:nvPr/>
        </p:nvSpPr>
        <p:spPr bwMode="auto">
          <a:xfrm>
            <a:off x="8354730" y="2973188"/>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Isosceles Triangle 66">
            <a:extLst>
              <a:ext uri="{FF2B5EF4-FFF2-40B4-BE49-F238E27FC236}">
                <a16:creationId xmlns:a16="http://schemas.microsoft.com/office/drawing/2014/main" id="{B25060C6-9AA8-42B4-9FAE-2F09F4C71448}"/>
              </a:ext>
            </a:extLst>
          </p:cNvPr>
          <p:cNvSpPr/>
          <p:nvPr/>
        </p:nvSpPr>
        <p:spPr bwMode="auto">
          <a:xfrm>
            <a:off x="7712911" y="3312783"/>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Isosceles Triangle 67">
            <a:extLst>
              <a:ext uri="{FF2B5EF4-FFF2-40B4-BE49-F238E27FC236}">
                <a16:creationId xmlns:a16="http://schemas.microsoft.com/office/drawing/2014/main" id="{3DD55A1A-0126-4F4B-8DAB-7170E3312892}"/>
              </a:ext>
            </a:extLst>
          </p:cNvPr>
          <p:cNvSpPr/>
          <p:nvPr/>
        </p:nvSpPr>
        <p:spPr bwMode="auto">
          <a:xfrm>
            <a:off x="7863791" y="3652378"/>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Isosceles Triangle 68">
            <a:extLst>
              <a:ext uri="{FF2B5EF4-FFF2-40B4-BE49-F238E27FC236}">
                <a16:creationId xmlns:a16="http://schemas.microsoft.com/office/drawing/2014/main" id="{D4F56831-466C-490B-994D-C4E766A67456}"/>
              </a:ext>
            </a:extLst>
          </p:cNvPr>
          <p:cNvSpPr/>
          <p:nvPr/>
        </p:nvSpPr>
        <p:spPr bwMode="auto">
          <a:xfrm>
            <a:off x="7542627" y="3991973"/>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8073F30B-1B75-468A-9E11-233BEF8B686E}"/>
              </a:ext>
            </a:extLst>
          </p:cNvPr>
          <p:cNvSpPr/>
          <p:nvPr/>
        </p:nvSpPr>
        <p:spPr bwMode="auto">
          <a:xfrm>
            <a:off x="9571688" y="3743449"/>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50%</a:t>
            </a:r>
          </a:p>
        </p:txBody>
      </p:sp>
      <p:sp>
        <p:nvSpPr>
          <p:cNvPr id="74" name="TextBox 73">
            <a:extLst>
              <a:ext uri="{FF2B5EF4-FFF2-40B4-BE49-F238E27FC236}">
                <a16:creationId xmlns:a16="http://schemas.microsoft.com/office/drawing/2014/main" id="{5819BF1A-393F-4DC0-AAFF-F23D33A65562}"/>
              </a:ext>
            </a:extLst>
          </p:cNvPr>
          <p:cNvSpPr txBox="1"/>
          <p:nvPr/>
        </p:nvSpPr>
        <p:spPr>
          <a:xfrm>
            <a:off x="9605599" y="4225265"/>
            <a:ext cx="585417" cy="244682"/>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Model</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518" y="2767649"/>
            <a:ext cx="323919" cy="2410590"/>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7" name="Group 76">
            <a:extLst>
              <a:ext uri="{FF2B5EF4-FFF2-40B4-BE49-F238E27FC236}">
                <a16:creationId xmlns:a16="http://schemas.microsoft.com/office/drawing/2014/main" id="{77B495D5-2B30-4AA1-AA98-F45B619A2F83}"/>
              </a:ext>
            </a:extLst>
          </p:cNvPr>
          <p:cNvGrpSpPr/>
          <p:nvPr/>
        </p:nvGrpSpPr>
        <p:grpSpPr>
          <a:xfrm>
            <a:off x="588264" y="5680406"/>
            <a:ext cx="8661068" cy="663526"/>
            <a:chOff x="837632" y="5844616"/>
            <a:chExt cx="9792001" cy="663526"/>
          </a:xfrm>
        </p:grpSpPr>
        <p:cxnSp>
          <p:nvCxnSpPr>
            <p:cNvPr id="78" name="Connector: Elbow 77">
              <a:extLst>
                <a:ext uri="{FF2B5EF4-FFF2-40B4-BE49-F238E27FC236}">
                  <a16:creationId xmlns:a16="http://schemas.microsoft.com/office/drawing/2014/main" id="{CD9E5583-191B-46A7-89A0-4970E92444FC}"/>
                </a:ext>
              </a:extLst>
            </p:cNvPr>
            <p:cNvCxnSpPr>
              <a:cxnSpLocks/>
            </p:cNvCxnSpPr>
            <p:nvPr/>
          </p:nvCxnSpPr>
          <p:spPr>
            <a:xfrm rot="5400000">
              <a:off x="5727283" y="954965"/>
              <a:ext cx="12700" cy="9792001"/>
            </a:xfrm>
            <a:prstGeom prst="bentConnector3">
              <a:avLst>
                <a:gd name="adj1" fmla="val 2170835"/>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619FF23F-887C-46B1-9898-6C2E0700A7A2}"/>
                </a:ext>
              </a:extLst>
            </p:cNvPr>
            <p:cNvSpPr/>
            <p:nvPr/>
          </p:nvSpPr>
          <p:spPr bwMode="auto">
            <a:xfrm>
              <a:off x="5160653" y="6221910"/>
              <a:ext cx="1145960" cy="2862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Iterate</a:t>
              </a:r>
            </a:p>
          </p:txBody>
        </p:sp>
      </p:grpSp>
      <p:sp>
        <p:nvSpPr>
          <p:cNvPr id="80" name="Rectangle 79">
            <a:extLst>
              <a:ext uri="{FF2B5EF4-FFF2-40B4-BE49-F238E27FC236}">
                <a16:creationId xmlns:a16="http://schemas.microsoft.com/office/drawing/2014/main" id="{6C1DA2B4-1C0E-4041-B2C8-AE1DBE888000}"/>
              </a:ext>
            </a:extLst>
          </p:cNvPr>
          <p:cNvSpPr/>
          <p:nvPr/>
        </p:nvSpPr>
        <p:spPr bwMode="auto">
          <a:xfrm>
            <a:off x="9571688" y="3751867"/>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83" name="Rectangle 82">
            <a:extLst>
              <a:ext uri="{FF2B5EF4-FFF2-40B4-BE49-F238E27FC236}">
                <a16:creationId xmlns:a16="http://schemas.microsoft.com/office/drawing/2014/main" id="{766313DE-E1C9-40AE-938F-A49589B1BBD4}"/>
              </a:ext>
            </a:extLst>
          </p:cNvPr>
          <p:cNvSpPr/>
          <p:nvPr/>
        </p:nvSpPr>
        <p:spPr bwMode="auto">
          <a:xfrm>
            <a:off x="3084711" y="2805466"/>
            <a:ext cx="2084214" cy="33832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Gradient Boosted</a:t>
            </a:r>
          </a:p>
        </p:txBody>
      </p:sp>
      <p:grpSp>
        <p:nvGrpSpPr>
          <p:cNvPr id="97" name="Group 96">
            <a:extLst>
              <a:ext uri="{FF2B5EF4-FFF2-40B4-BE49-F238E27FC236}">
                <a16:creationId xmlns:a16="http://schemas.microsoft.com/office/drawing/2014/main" id="{A5076285-431D-44B4-824C-4F8DF6C6B7A4}"/>
              </a:ext>
            </a:extLst>
          </p:cNvPr>
          <p:cNvGrpSpPr/>
          <p:nvPr/>
        </p:nvGrpSpPr>
        <p:grpSpPr>
          <a:xfrm>
            <a:off x="736222" y="2831239"/>
            <a:ext cx="1859572" cy="1345646"/>
            <a:chOff x="887982" y="2981479"/>
            <a:chExt cx="1859572" cy="1345646"/>
          </a:xfrm>
          <a:solidFill>
            <a:schemeClr val="tx2"/>
          </a:solidFill>
        </p:grpSpPr>
        <p:sp>
          <p:nvSpPr>
            <p:cNvPr id="98" name="Rectangle 97">
              <a:extLst>
                <a:ext uri="{FF2B5EF4-FFF2-40B4-BE49-F238E27FC236}">
                  <a16:creationId xmlns:a16="http://schemas.microsoft.com/office/drawing/2014/main" id="{2DB19555-5C4A-423A-81BC-6D0081323C7C}"/>
                </a:ext>
              </a:extLst>
            </p:cNvPr>
            <p:cNvSpPr/>
            <p:nvPr/>
          </p:nvSpPr>
          <p:spPr bwMode="auto">
            <a:xfrm>
              <a:off x="887982" y="2981479"/>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Mileage</a:t>
              </a:r>
            </a:p>
          </p:txBody>
        </p:sp>
        <p:sp>
          <p:nvSpPr>
            <p:cNvPr id="99" name="Rectangle 98">
              <a:extLst>
                <a:ext uri="{FF2B5EF4-FFF2-40B4-BE49-F238E27FC236}">
                  <a16:creationId xmlns:a16="http://schemas.microsoft.com/office/drawing/2014/main" id="{71FE8245-9253-4C95-833E-F8CE7A73D919}"/>
                </a:ext>
              </a:extLst>
            </p:cNvPr>
            <p:cNvSpPr/>
            <p:nvPr/>
          </p:nvSpPr>
          <p:spPr bwMode="auto">
            <a:xfrm>
              <a:off x="887982" y="3681363"/>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Car brand</a:t>
              </a:r>
            </a:p>
          </p:txBody>
        </p:sp>
        <p:sp>
          <p:nvSpPr>
            <p:cNvPr id="103" name="Rectangle 102">
              <a:extLst>
                <a:ext uri="{FF2B5EF4-FFF2-40B4-BE49-F238E27FC236}">
                  <a16:creationId xmlns:a16="http://schemas.microsoft.com/office/drawing/2014/main" id="{A5C9A6E2-03E2-4179-B9E9-43BE2661A750}"/>
                </a:ext>
              </a:extLst>
            </p:cNvPr>
            <p:cNvSpPr/>
            <p:nvPr/>
          </p:nvSpPr>
          <p:spPr bwMode="auto">
            <a:xfrm>
              <a:off x="887982" y="4031659"/>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Year of make</a:t>
              </a:r>
            </a:p>
          </p:txBody>
        </p:sp>
      </p:grpSp>
      <p:sp>
        <p:nvSpPr>
          <p:cNvPr id="85" name="Title 2">
            <a:extLst>
              <a:ext uri="{FF2B5EF4-FFF2-40B4-BE49-F238E27FC236}">
                <a16:creationId xmlns:a16="http://schemas.microsoft.com/office/drawing/2014/main" id="{13F8367B-3F84-4C8E-A92F-13A42CD613E0}"/>
              </a:ext>
            </a:extLst>
          </p:cNvPr>
          <p:cNvSpPr txBox="1">
            <a:spLocks/>
          </p:cNvSpPr>
          <p:nvPr/>
        </p:nvSpPr>
        <p:spPr>
          <a:xfrm>
            <a:off x="588263" y="457200"/>
            <a:ext cx="11018520" cy="1107996"/>
          </a:xfrm>
          <a:prstGeom prst="rect">
            <a:avLst/>
          </a:prstGeom>
        </p:spPr>
        <p:txBody>
          <a:bodyPr vert="horz" wrap="square" lIns="0" tIns="164592" rIns="0" bIns="0" rtlCol="0" anchor="t">
            <a:noAutofit/>
          </a:bodyPr>
          <a:lst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3137" b="0" i="0" u="none" strike="noStrike" kern="1200" cap="none" spc="-147" normalizeH="0" baseline="0" noProof="0">
                <a:ln w="3175">
                  <a:noFill/>
                </a:ln>
                <a:solidFill>
                  <a:srgbClr val="000000"/>
                </a:solidFill>
                <a:effectLst/>
                <a:uLnTx/>
                <a:uFillTx/>
                <a:latin typeface="Segoe UI Semibold"/>
                <a:ea typeface="+mn-ea"/>
                <a:cs typeface="Segoe UI" pitchFamily="34" charset="0"/>
              </a:rPr>
              <a:t>Model creation is typically a time consuming process</a:t>
            </a:r>
          </a:p>
        </p:txBody>
      </p:sp>
      <p:grpSp>
        <p:nvGrpSpPr>
          <p:cNvPr id="82" name="Group 81">
            <a:extLst>
              <a:ext uri="{FF2B5EF4-FFF2-40B4-BE49-F238E27FC236}">
                <a16:creationId xmlns:a16="http://schemas.microsoft.com/office/drawing/2014/main" id="{112BEC75-D81D-4186-8772-659189043A0B}"/>
              </a:ext>
            </a:extLst>
          </p:cNvPr>
          <p:cNvGrpSpPr/>
          <p:nvPr/>
        </p:nvGrpSpPr>
        <p:grpSpPr>
          <a:xfrm>
            <a:off x="736222" y="3181181"/>
            <a:ext cx="1859572" cy="995704"/>
            <a:chOff x="887982" y="3331421"/>
            <a:chExt cx="1859572" cy="995704"/>
          </a:xfrm>
          <a:solidFill>
            <a:schemeClr val="tx2"/>
          </a:solidFill>
        </p:grpSpPr>
        <p:sp>
          <p:nvSpPr>
            <p:cNvPr id="87" name="Rectangle 86">
              <a:extLst>
                <a:ext uri="{FF2B5EF4-FFF2-40B4-BE49-F238E27FC236}">
                  <a16:creationId xmlns:a16="http://schemas.microsoft.com/office/drawing/2014/main" id="{893B809B-6138-4491-82C4-842FA4297CF5}"/>
                </a:ext>
              </a:extLst>
            </p:cNvPr>
            <p:cNvSpPr/>
            <p:nvPr/>
          </p:nvSpPr>
          <p:spPr bwMode="auto">
            <a:xfrm>
              <a:off x="887982" y="3681363"/>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Car brand</a:t>
              </a:r>
            </a:p>
          </p:txBody>
        </p:sp>
        <p:sp>
          <p:nvSpPr>
            <p:cNvPr id="88" name="Rectangle 87">
              <a:extLst>
                <a:ext uri="{FF2B5EF4-FFF2-40B4-BE49-F238E27FC236}">
                  <a16:creationId xmlns:a16="http://schemas.microsoft.com/office/drawing/2014/main" id="{F10017AA-64D2-4E65-84D5-C84A8DD03586}"/>
                </a:ext>
              </a:extLst>
            </p:cNvPr>
            <p:cNvSpPr/>
            <p:nvPr/>
          </p:nvSpPr>
          <p:spPr bwMode="auto">
            <a:xfrm>
              <a:off x="887982" y="4031659"/>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Year of make</a:t>
              </a:r>
            </a:p>
          </p:txBody>
        </p:sp>
        <p:sp>
          <p:nvSpPr>
            <p:cNvPr id="89" name="Rectangle 88">
              <a:extLst>
                <a:ext uri="{FF2B5EF4-FFF2-40B4-BE49-F238E27FC236}">
                  <a16:creationId xmlns:a16="http://schemas.microsoft.com/office/drawing/2014/main" id="{EF5445C5-73C5-489C-9D10-B4969B450FE9}"/>
                </a:ext>
              </a:extLst>
            </p:cNvPr>
            <p:cNvSpPr/>
            <p:nvPr/>
          </p:nvSpPr>
          <p:spPr bwMode="auto">
            <a:xfrm>
              <a:off x="887982" y="3331421"/>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Condition</a:t>
              </a:r>
            </a:p>
          </p:txBody>
        </p:sp>
      </p:grpSp>
      <p:grpSp>
        <p:nvGrpSpPr>
          <p:cNvPr id="81" name="Group 80">
            <a:extLst>
              <a:ext uri="{FF2B5EF4-FFF2-40B4-BE49-F238E27FC236}">
                <a16:creationId xmlns:a16="http://schemas.microsoft.com/office/drawing/2014/main" id="{ACF85DC9-5BD9-4A30-A0F4-9AD7F813FBBF}"/>
              </a:ext>
            </a:extLst>
          </p:cNvPr>
          <p:cNvGrpSpPr/>
          <p:nvPr/>
        </p:nvGrpSpPr>
        <p:grpSpPr>
          <a:xfrm>
            <a:off x="7295059" y="4281370"/>
            <a:ext cx="1450614" cy="147002"/>
            <a:chOff x="8120217" y="3558128"/>
            <a:chExt cx="1940664" cy="147002"/>
          </a:xfrm>
        </p:grpSpPr>
        <p:cxnSp>
          <p:nvCxnSpPr>
            <p:cNvPr id="86" name="Straight Connector 85">
              <a:extLst>
                <a:ext uri="{FF2B5EF4-FFF2-40B4-BE49-F238E27FC236}">
                  <a16:creationId xmlns:a16="http://schemas.microsoft.com/office/drawing/2014/main" id="{FD831044-E06F-46BE-B791-C4588AA8B0FD}"/>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673CF05-855A-42F6-B8B4-6815B4183A8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70EB13C6-CB43-4DFB-ACBA-BA73ADB8BA5A}"/>
                </a:ext>
              </a:extLst>
            </p:cNvPr>
            <p:cNvGrpSpPr/>
            <p:nvPr/>
          </p:nvGrpSpPr>
          <p:grpSpPr>
            <a:xfrm>
              <a:off x="8335846" y="3595364"/>
              <a:ext cx="1509402" cy="109766"/>
              <a:chOff x="8335846" y="3502450"/>
              <a:chExt cx="1509402" cy="202679"/>
            </a:xfrm>
          </p:grpSpPr>
          <p:cxnSp>
            <p:nvCxnSpPr>
              <p:cNvPr id="92" name="Straight Connector 91">
                <a:extLst>
                  <a:ext uri="{FF2B5EF4-FFF2-40B4-BE49-F238E27FC236}">
                    <a16:creationId xmlns:a16="http://schemas.microsoft.com/office/drawing/2014/main" id="{36177D08-0A16-4664-BCEF-F8466BAA5189}"/>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8327A26-4063-4476-A929-43C18A757171}"/>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135E53D-F0C8-4E22-A844-588BEFBD230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87D8D64-1156-4C04-AC90-9AFA7DFFD56F}"/>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1925A22-FA2D-4017-A757-00855BF459B8}"/>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F5EC524-7BB5-43E7-8A12-AB79994538B1}"/>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4FFD033-D313-436C-B4DD-4B40BA2517DF}"/>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6C3F520-E24D-45F8-8BA0-3C8FC04BB182}"/>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04" name="Isosceles Triangle 103">
            <a:extLst>
              <a:ext uri="{FF2B5EF4-FFF2-40B4-BE49-F238E27FC236}">
                <a16:creationId xmlns:a16="http://schemas.microsoft.com/office/drawing/2014/main" id="{6445037D-370B-4B1F-84C2-A80D4B35AC29}"/>
              </a:ext>
            </a:extLst>
          </p:cNvPr>
          <p:cNvSpPr/>
          <p:nvPr/>
        </p:nvSpPr>
        <p:spPr bwMode="auto">
          <a:xfrm>
            <a:off x="8193551" y="4336929"/>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01942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right)">
                                      <p:cBhvr>
                                        <p:cTn id="7" dur="1000"/>
                                        <p:tgtEl>
                                          <p:spTgt spid="77"/>
                                        </p:tgtEl>
                                      </p:cBhvr>
                                    </p:animEffect>
                                  </p:childTnLst>
                                </p:cTn>
                              </p:par>
                              <p:par>
                                <p:cTn id="8" presetID="42" presetClass="path" presetSubtype="0" accel="50000" decel="50000" fill="hold" grpId="0" nodeType="withEffect">
                                  <p:stCondLst>
                                    <p:cond delay="0"/>
                                  </p:stCondLst>
                                  <p:childTnLst>
                                    <p:animMotion origin="layout" path="M 1.04167E-6 4.44444E-6 L 0.14284 -0.20348 " pathEditMode="relative" rAng="0" ptsTypes="AA">
                                      <p:cBhvr>
                                        <p:cTn id="9" dur="750" fill="hold"/>
                                        <p:tgtEl>
                                          <p:spTgt spid="80"/>
                                        </p:tgtEl>
                                        <p:attrNameLst>
                                          <p:attrName>ppt_x</p:attrName>
                                          <p:attrName>ppt_y</p:attrName>
                                        </p:attrNameLst>
                                      </p:cBhvr>
                                      <p:rCtr x="7135" y="-10185"/>
                                    </p:animMotion>
                                  </p:childTnLst>
                                </p:cTn>
                              </p:par>
                            </p:childTnLst>
                          </p:cTn>
                        </p:par>
                        <p:par>
                          <p:cTn id="10" fill="hold">
                            <p:stCondLst>
                              <p:cond delay="1000"/>
                            </p:stCondLst>
                            <p:childTnLst>
                              <p:par>
                                <p:cTn id="11" presetID="10" presetClass="entr" presetSubtype="0" fill="hold" nodeType="afterEffect">
                                  <p:stCondLst>
                                    <p:cond delay="25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500"/>
                                        <p:tgtEl>
                                          <p:spTgt spid="82"/>
                                        </p:tgtEl>
                                      </p:cBhvr>
                                    </p:animEffect>
                                  </p:childTnLst>
                                </p:cTn>
                              </p:par>
                            </p:childTnLst>
                          </p:cTn>
                        </p:par>
                        <p:par>
                          <p:cTn id="14" fill="hold">
                            <p:stCondLst>
                              <p:cond delay="1750"/>
                            </p:stCondLst>
                            <p:childTnLst>
                              <p:par>
                                <p:cTn id="15" presetID="22" presetClass="entr" presetSubtype="1"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par>
                                <p:cTn id="18" presetID="22" presetClass="exit" presetSubtype="1" fill="hold" grpId="0" nodeType="withEffect">
                                  <p:stCondLst>
                                    <p:cond delay="0"/>
                                  </p:stCondLst>
                                  <p:childTnLst>
                                    <p:animEffect transition="out" filter="wipe(up)">
                                      <p:cBhvr>
                                        <p:cTn id="19" dur="500"/>
                                        <p:tgtEl>
                                          <p:spTgt spid="83"/>
                                        </p:tgtEl>
                                      </p:cBhvr>
                                    </p:animEffect>
                                    <p:set>
                                      <p:cBhvr>
                                        <p:cTn id="20" dur="1" fill="hold">
                                          <p:stCondLst>
                                            <p:cond delay="499"/>
                                          </p:stCondLst>
                                        </p:cTn>
                                        <p:tgtEl>
                                          <p:spTgt spid="8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84"/>
                                        </p:tgtEl>
                                        <p:attrNameLst>
                                          <p:attrName>style.visibility</p:attrName>
                                        </p:attrNameLst>
                                      </p:cBhvr>
                                      <p:to>
                                        <p:strVal val="visible"/>
                                      </p:to>
                                    </p:set>
                                    <p:animEffect transition="in" filter="fade">
                                      <p:cBhvr>
                                        <p:cTn id="23" dur="500"/>
                                        <p:tgtEl>
                                          <p:spTgt spid="84"/>
                                        </p:tgtEl>
                                      </p:cBhvr>
                                    </p:animEffect>
                                  </p:childTnLst>
                                </p:cTn>
                              </p:par>
                              <p:par>
                                <p:cTn id="24" presetID="10" presetClass="exit" presetSubtype="0" fill="hold" grpId="0" nodeType="withEffect">
                                  <p:stCondLst>
                                    <p:cond delay="0"/>
                                  </p:stCondLst>
                                  <p:childTnLst>
                                    <p:animEffect transition="out" filter="fad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childTnLst>
                          </p:cTn>
                        </p:par>
                        <p:par>
                          <p:cTn id="27" fill="hold">
                            <p:stCondLst>
                              <p:cond delay="2250"/>
                            </p:stCondLst>
                            <p:childTnLst>
                              <p:par>
                                <p:cTn id="28" presetID="63" presetClass="path" presetSubtype="0" accel="24000" decel="50000" fill="hold" grpId="0" nodeType="afterEffect">
                                  <p:stCondLst>
                                    <p:cond delay="0"/>
                                  </p:stCondLst>
                                  <p:childTnLst>
                                    <p:animMotion origin="layout" path="M 4.58333E-6 3.7037E-6 L -0.05287 3.7037E-6 " pathEditMode="relative" rAng="0" ptsTypes="AA">
                                      <p:cBhvr>
                                        <p:cTn id="29" dur="750" fill="hold"/>
                                        <p:tgtEl>
                                          <p:spTgt spid="66"/>
                                        </p:tgtEl>
                                        <p:attrNameLst>
                                          <p:attrName>ppt_x</p:attrName>
                                          <p:attrName>ppt_y</p:attrName>
                                        </p:attrNameLst>
                                      </p:cBhvr>
                                      <p:rCtr x="-2643" y="0"/>
                                    </p:animMotion>
                                  </p:childTnLst>
                                </p:cTn>
                              </p:par>
                              <p:par>
                                <p:cTn id="30" presetID="63" presetClass="path" presetSubtype="0" accel="24000" decel="50000" fill="hold" grpId="0" nodeType="withEffect">
                                  <p:stCondLst>
                                    <p:cond delay="0"/>
                                  </p:stCondLst>
                                  <p:childTnLst>
                                    <p:animMotion origin="layout" path="M -1.25E-6 -3.33333E-6 L 0.07904 -3.33333E-6 " pathEditMode="relative" rAng="0" ptsTypes="AA">
                                      <p:cBhvr>
                                        <p:cTn id="31" dur="750" fill="hold"/>
                                        <p:tgtEl>
                                          <p:spTgt spid="67"/>
                                        </p:tgtEl>
                                        <p:attrNameLst>
                                          <p:attrName>ppt_x</p:attrName>
                                          <p:attrName>ppt_y</p:attrName>
                                        </p:attrNameLst>
                                      </p:cBhvr>
                                      <p:rCtr x="3945" y="0"/>
                                    </p:animMotion>
                                  </p:childTnLst>
                                </p:cTn>
                              </p:par>
                              <p:par>
                                <p:cTn id="32" presetID="63" presetClass="path" presetSubtype="0" accel="50000" decel="50000" fill="hold" grpId="0" nodeType="withEffect">
                                  <p:stCondLst>
                                    <p:cond delay="0"/>
                                  </p:stCondLst>
                                  <p:childTnLst>
                                    <p:animMotion origin="layout" path="M -1.04167E-6 -3.7037E-7 L 0.0138 -3.7037E-7 " pathEditMode="relative" rAng="0" ptsTypes="AA">
                                      <p:cBhvr>
                                        <p:cTn id="33" dur="750" fill="hold"/>
                                        <p:tgtEl>
                                          <p:spTgt spid="68"/>
                                        </p:tgtEl>
                                        <p:attrNameLst>
                                          <p:attrName>ppt_x</p:attrName>
                                          <p:attrName>ppt_y</p:attrName>
                                        </p:attrNameLst>
                                      </p:cBhvr>
                                      <p:rCtr x="690" y="0"/>
                                    </p:animMotion>
                                  </p:childTnLst>
                                </p:cTn>
                              </p:par>
                              <p:par>
                                <p:cTn id="34" presetID="63" presetClass="path" presetSubtype="0" accel="24000" decel="50000" fill="hold" grpId="0" nodeType="withEffect">
                                  <p:stCondLst>
                                    <p:cond delay="0"/>
                                  </p:stCondLst>
                                  <p:childTnLst>
                                    <p:animMotion origin="layout" path="M 1.25E-6 2.59259E-6 L 0.06667 2.59259E-6 " pathEditMode="relative" rAng="0" ptsTypes="AA">
                                      <p:cBhvr>
                                        <p:cTn id="35" dur="750" fill="hold"/>
                                        <p:tgtEl>
                                          <p:spTgt spid="69"/>
                                        </p:tgtEl>
                                        <p:attrNameLst>
                                          <p:attrName>ppt_x</p:attrName>
                                          <p:attrName>ppt_y</p:attrName>
                                        </p:attrNameLst>
                                      </p:cBhvr>
                                      <p:rCtr x="3333" y="0"/>
                                    </p:animMotion>
                                  </p:childTnLst>
                                </p:cTn>
                              </p:par>
                              <p:par>
                                <p:cTn id="36" presetID="63" presetClass="path" presetSubtype="0" accel="24000" decel="50000" fill="hold" grpId="0" nodeType="withEffect">
                                  <p:stCondLst>
                                    <p:cond delay="0"/>
                                  </p:stCondLst>
                                  <p:childTnLst>
                                    <p:animMotion origin="layout" path="M -4.16667E-6 -3.7037E-7 L 0.02709 -3.7037E-7 " pathEditMode="relative" rAng="0" ptsTypes="AA">
                                      <p:cBhvr>
                                        <p:cTn id="37" dur="750" fill="hold"/>
                                        <p:tgtEl>
                                          <p:spTgt spid="104"/>
                                        </p:tgtEl>
                                        <p:attrNameLst>
                                          <p:attrName>ppt_x</p:attrName>
                                          <p:attrName>ppt_y</p:attrName>
                                        </p:attrNameLst>
                                      </p:cBhvr>
                                      <p:rCtr x="1354" y="0"/>
                                    </p:animMotion>
                                  </p:childTnLst>
                                </p:cTn>
                              </p:par>
                            </p:childTnLst>
                          </p:cTn>
                        </p:par>
                        <p:par>
                          <p:cTn id="38" fill="hold">
                            <p:stCondLst>
                              <p:cond delay="3000"/>
                            </p:stCondLst>
                            <p:childTnLst>
                              <p:par>
                                <p:cTn id="39" presetID="22" presetClass="entr" presetSubtype="8" fill="hold" grpId="0" nodeType="after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wipe(left)">
                                      <p:cBhvr>
                                        <p:cTn id="41" dur="500"/>
                                        <p:tgtEl>
                                          <p:spTgt spid="73"/>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74"/>
                                        </p:tgtEl>
                                        <p:attrNameLst>
                                          <p:attrName>style.visibility</p:attrName>
                                        </p:attrNameLst>
                                      </p:cBhvr>
                                      <p:to>
                                        <p:strVal val="visible"/>
                                      </p:to>
                                    </p:set>
                                    <p:animEffect transition="in" filter="wipe(left)">
                                      <p:cBhvr>
                                        <p:cTn id="44"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4" grpId="0"/>
      <p:bldP spid="12" grpId="0" animBg="1"/>
      <p:bldP spid="66" grpId="0" animBg="1"/>
      <p:bldP spid="67" grpId="0" animBg="1"/>
      <p:bldP spid="68" grpId="0" animBg="1"/>
      <p:bldP spid="69" grpId="0" animBg="1"/>
      <p:bldP spid="73" grpId="0" animBg="1"/>
      <p:bldP spid="74" grpId="0"/>
      <p:bldP spid="80" grpId="0" animBg="1"/>
      <p:bldP spid="83" grpId="0" animBg="1"/>
      <p:bldP spid="10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D8AE1ED-2270-4A61-B841-2FB66EFCD65D}"/>
              </a:ext>
            </a:extLst>
          </p:cNvPr>
          <p:cNvGrpSpPr/>
          <p:nvPr/>
        </p:nvGrpSpPr>
        <p:grpSpPr>
          <a:xfrm>
            <a:off x="5884446" y="3044537"/>
            <a:ext cx="1450614" cy="1505382"/>
            <a:chOff x="5884446" y="3044537"/>
            <a:chExt cx="1450614" cy="1505382"/>
          </a:xfrm>
        </p:grpSpPr>
        <p:grpSp>
          <p:nvGrpSpPr>
            <p:cNvPr id="37" name="Group 36">
              <a:extLst>
                <a:ext uri="{FF2B5EF4-FFF2-40B4-BE49-F238E27FC236}">
                  <a16:creationId xmlns:a16="http://schemas.microsoft.com/office/drawing/2014/main" id="{A995BB77-5A05-41A6-9266-9ADBB2F88266}"/>
                </a:ext>
              </a:extLst>
            </p:cNvPr>
            <p:cNvGrpSpPr/>
            <p:nvPr/>
          </p:nvGrpSpPr>
          <p:grpSpPr>
            <a:xfrm>
              <a:off x="5884446" y="3044537"/>
              <a:ext cx="1450614" cy="147003"/>
              <a:chOff x="8120217" y="3558128"/>
              <a:chExt cx="1940664" cy="147003"/>
            </a:xfrm>
          </p:grpSpPr>
          <p:cxnSp>
            <p:nvCxnSpPr>
              <p:cNvPr id="38" name="Straight Connector 37">
                <a:extLst>
                  <a:ext uri="{FF2B5EF4-FFF2-40B4-BE49-F238E27FC236}">
                    <a16:creationId xmlns:a16="http://schemas.microsoft.com/office/drawing/2014/main" id="{A2C03983-943E-4E59-8383-78832CD2E20F}"/>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CFA1416-A1B0-46EB-AA53-BA421B3A6A62}"/>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63FEEBB4-CF81-4A62-A145-6BB88C917CEF}"/>
                  </a:ext>
                </a:extLst>
              </p:cNvPr>
              <p:cNvGrpSpPr/>
              <p:nvPr/>
            </p:nvGrpSpPr>
            <p:grpSpPr>
              <a:xfrm>
                <a:off x="8335846" y="3593256"/>
                <a:ext cx="1509402" cy="111875"/>
                <a:chOff x="8335846" y="3498555"/>
                <a:chExt cx="1509402" cy="206573"/>
              </a:xfrm>
            </p:grpSpPr>
            <p:cxnSp>
              <p:nvCxnSpPr>
                <p:cNvPr id="41" name="Straight Connector 40">
                  <a:extLst>
                    <a:ext uri="{FF2B5EF4-FFF2-40B4-BE49-F238E27FC236}">
                      <a16:creationId xmlns:a16="http://schemas.microsoft.com/office/drawing/2014/main" id="{ABE1743D-D1F2-43E7-B341-1A20A333C275}"/>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C39D94C-F515-4933-9AF5-4B2CFA4290EE}"/>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EC3DB11-A16E-4FA3-81C1-F37D64614F79}"/>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901AC9C-3A65-48E6-8B46-C286C1AB0A94}"/>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F4013FE-06AA-432A-B791-C38C54872705}"/>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40B3E34-315A-43D8-AA4B-023448EFED5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BC5764D-496A-4C25-8E2B-2168EE748EB2}"/>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3933A55-06DD-421E-8217-539D482A68B2}"/>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FBC36DC7-6421-41AA-90FB-4B930E7F7699}"/>
                </a:ext>
              </a:extLst>
            </p:cNvPr>
            <p:cNvGrpSpPr/>
            <p:nvPr/>
          </p:nvGrpSpPr>
          <p:grpSpPr>
            <a:xfrm>
              <a:off x="5884446" y="3384135"/>
              <a:ext cx="1450614" cy="146999"/>
              <a:chOff x="8120217" y="3558128"/>
              <a:chExt cx="1940664" cy="146999"/>
            </a:xfrm>
          </p:grpSpPr>
          <p:cxnSp>
            <p:nvCxnSpPr>
              <p:cNvPr id="51" name="Straight Connector 50">
                <a:extLst>
                  <a:ext uri="{FF2B5EF4-FFF2-40B4-BE49-F238E27FC236}">
                    <a16:creationId xmlns:a16="http://schemas.microsoft.com/office/drawing/2014/main" id="{FF018632-D3DD-4FB4-B439-BA2DE4ECF3EB}"/>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DA117C8-247D-4054-83E9-865713E71A63}"/>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2349FF8E-577E-498D-AB2F-B28E2E1BD54A}"/>
                  </a:ext>
                </a:extLst>
              </p:cNvPr>
              <p:cNvGrpSpPr/>
              <p:nvPr/>
            </p:nvGrpSpPr>
            <p:grpSpPr>
              <a:xfrm>
                <a:off x="8335846" y="3592140"/>
                <a:ext cx="1509402" cy="112986"/>
                <a:chOff x="8335846" y="3496504"/>
                <a:chExt cx="1509402" cy="208625"/>
              </a:xfrm>
            </p:grpSpPr>
            <p:cxnSp>
              <p:nvCxnSpPr>
                <p:cNvPr id="54" name="Straight Connector 53">
                  <a:extLst>
                    <a:ext uri="{FF2B5EF4-FFF2-40B4-BE49-F238E27FC236}">
                      <a16:creationId xmlns:a16="http://schemas.microsoft.com/office/drawing/2014/main" id="{2EC5FF38-6339-4622-9F80-B1FD5D7DAF8A}"/>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F03DFD5-DB55-4A40-9412-5171EF8D1835}"/>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4710521-9101-48D4-90EE-618C4FDE2EF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CBB89D8-D9DB-4D62-8272-8D713528E36F}"/>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B6CD139-D39D-4878-9E28-BE0C2BD8C6E2}"/>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4A0DD67-A763-48FD-A81D-8F04147AB311}"/>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2CEBA28-FAC1-4C37-B381-EAB4830EBCE2}"/>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1FEE2D7-34CB-46DC-B3D8-70A182BA7CB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2" name="Group 61">
              <a:extLst>
                <a:ext uri="{FF2B5EF4-FFF2-40B4-BE49-F238E27FC236}">
                  <a16:creationId xmlns:a16="http://schemas.microsoft.com/office/drawing/2014/main" id="{269E9AA7-0CA8-482A-999E-DCB9FD2B890B}"/>
                </a:ext>
              </a:extLst>
            </p:cNvPr>
            <p:cNvGrpSpPr/>
            <p:nvPr/>
          </p:nvGrpSpPr>
          <p:grpSpPr>
            <a:xfrm>
              <a:off x="5884446" y="3723729"/>
              <a:ext cx="1450614" cy="147000"/>
              <a:chOff x="8120217" y="3558128"/>
              <a:chExt cx="1940664" cy="147000"/>
            </a:xfrm>
          </p:grpSpPr>
          <p:cxnSp>
            <p:nvCxnSpPr>
              <p:cNvPr id="63" name="Straight Connector 62">
                <a:extLst>
                  <a:ext uri="{FF2B5EF4-FFF2-40B4-BE49-F238E27FC236}">
                    <a16:creationId xmlns:a16="http://schemas.microsoft.com/office/drawing/2014/main" id="{91AFD085-E71F-4890-99A1-521333659CB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EB1AE87-2B7B-44E9-BF9F-8CCF029CD1DD}"/>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4C0965D2-43FB-4D0F-81E7-FA62C2F0C0D3}"/>
                  </a:ext>
                </a:extLst>
              </p:cNvPr>
              <p:cNvGrpSpPr/>
              <p:nvPr/>
            </p:nvGrpSpPr>
            <p:grpSpPr>
              <a:xfrm>
                <a:off x="8335846" y="3593752"/>
                <a:ext cx="1509402" cy="111376"/>
                <a:chOff x="8335846" y="3499477"/>
                <a:chExt cx="1509402" cy="205652"/>
              </a:xfrm>
            </p:grpSpPr>
            <p:cxnSp>
              <p:nvCxnSpPr>
                <p:cNvPr id="67" name="Straight Connector 66">
                  <a:extLst>
                    <a:ext uri="{FF2B5EF4-FFF2-40B4-BE49-F238E27FC236}">
                      <a16:creationId xmlns:a16="http://schemas.microsoft.com/office/drawing/2014/main" id="{EC94363D-8C74-40A0-BFCB-17F1AD4F0698}"/>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A890D25-18AF-44F6-9B6F-D4F4487FF2C3}"/>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138C371-61A1-42C9-B4A2-79F976A960C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4EF16B2-A7B8-470E-9C44-CDF47811A560}"/>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A23ABB0-200B-48EE-A948-E4F8F37FB747}"/>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6385DD5-FF34-4167-BBD4-00747FF75FC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7FC391A-47BA-4E02-8135-A6E71A404ACC}"/>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BD4B48A-796E-4BBD-B449-EA0E46FBC60F}"/>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76" name="Group 75">
              <a:extLst>
                <a:ext uri="{FF2B5EF4-FFF2-40B4-BE49-F238E27FC236}">
                  <a16:creationId xmlns:a16="http://schemas.microsoft.com/office/drawing/2014/main" id="{F8B8793F-DC9E-4FC7-AD81-64D579C99EDC}"/>
                </a:ext>
              </a:extLst>
            </p:cNvPr>
            <p:cNvGrpSpPr/>
            <p:nvPr/>
          </p:nvGrpSpPr>
          <p:grpSpPr>
            <a:xfrm>
              <a:off x="5884446" y="4063323"/>
              <a:ext cx="1450614" cy="147002"/>
              <a:chOff x="8120217" y="3558128"/>
              <a:chExt cx="1940664" cy="147002"/>
            </a:xfrm>
          </p:grpSpPr>
          <p:cxnSp>
            <p:nvCxnSpPr>
              <p:cNvPr id="82" name="Straight Connector 81">
                <a:extLst>
                  <a:ext uri="{FF2B5EF4-FFF2-40B4-BE49-F238E27FC236}">
                    <a16:creationId xmlns:a16="http://schemas.microsoft.com/office/drawing/2014/main" id="{491D9C4E-1A37-4B3D-B6C5-63A81C2A777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89FCC8D-A8D9-4D95-AA3D-2EFCC67F6C29}"/>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A9BFA321-5756-42FA-874C-3A83531A87B3}"/>
                  </a:ext>
                </a:extLst>
              </p:cNvPr>
              <p:cNvGrpSpPr/>
              <p:nvPr/>
            </p:nvGrpSpPr>
            <p:grpSpPr>
              <a:xfrm>
                <a:off x="8335846" y="3595364"/>
                <a:ext cx="1509402" cy="109766"/>
                <a:chOff x="8335846" y="3502450"/>
                <a:chExt cx="1509402" cy="202679"/>
              </a:xfrm>
            </p:grpSpPr>
            <p:cxnSp>
              <p:nvCxnSpPr>
                <p:cNvPr id="85" name="Straight Connector 84">
                  <a:extLst>
                    <a:ext uri="{FF2B5EF4-FFF2-40B4-BE49-F238E27FC236}">
                      <a16:creationId xmlns:a16="http://schemas.microsoft.com/office/drawing/2014/main" id="{65AD5B74-1B00-45C4-B604-AAA31870CB40}"/>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C850950-BA30-47D6-9490-154EC1104819}"/>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92F841C-1B25-438E-9FF8-005F5F97D41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7ACCF32-A9CE-483B-95B1-4F68EBFC981D}"/>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4FB3800-9155-4E5F-AF1E-F3128455126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02CA657-BE4B-4048-9C8A-8BB682F42557}"/>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9F36F5E-8B54-4B75-BCF9-C1D53DF4BE74}"/>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D904617-8559-4E41-BC9D-3E4881C0D03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05" name="Group 104">
              <a:extLst>
                <a:ext uri="{FF2B5EF4-FFF2-40B4-BE49-F238E27FC236}">
                  <a16:creationId xmlns:a16="http://schemas.microsoft.com/office/drawing/2014/main" id="{4264AE4F-C5AC-4148-B274-D99ABD4D60D6}"/>
                </a:ext>
              </a:extLst>
            </p:cNvPr>
            <p:cNvGrpSpPr/>
            <p:nvPr/>
          </p:nvGrpSpPr>
          <p:grpSpPr>
            <a:xfrm>
              <a:off x="5884446" y="4402917"/>
              <a:ext cx="1450614" cy="147002"/>
              <a:chOff x="8120217" y="3558128"/>
              <a:chExt cx="1940664" cy="147002"/>
            </a:xfrm>
          </p:grpSpPr>
          <p:cxnSp>
            <p:nvCxnSpPr>
              <p:cNvPr id="106" name="Straight Connector 105">
                <a:extLst>
                  <a:ext uri="{FF2B5EF4-FFF2-40B4-BE49-F238E27FC236}">
                    <a16:creationId xmlns:a16="http://schemas.microsoft.com/office/drawing/2014/main" id="{BEFF23A2-946C-4BAD-8E6B-7812762ACDD5}"/>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9B64E9A-3596-4F19-9B91-6E0E6F82DF0F}"/>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AEF420FF-3ED7-4F4B-848D-720ED8C39485}"/>
                  </a:ext>
                </a:extLst>
              </p:cNvPr>
              <p:cNvGrpSpPr/>
              <p:nvPr/>
            </p:nvGrpSpPr>
            <p:grpSpPr>
              <a:xfrm>
                <a:off x="8335846" y="3595364"/>
                <a:ext cx="1509402" cy="109766"/>
                <a:chOff x="8335846" y="3502450"/>
                <a:chExt cx="1509402" cy="202679"/>
              </a:xfrm>
            </p:grpSpPr>
            <p:cxnSp>
              <p:nvCxnSpPr>
                <p:cNvPr id="112" name="Straight Connector 111">
                  <a:extLst>
                    <a:ext uri="{FF2B5EF4-FFF2-40B4-BE49-F238E27FC236}">
                      <a16:creationId xmlns:a16="http://schemas.microsoft.com/office/drawing/2014/main" id="{D6AF544E-ADDF-4260-8FBC-56810DB4448D}"/>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9177729-9337-4D34-946B-DFE4481F5E4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B5F39E7-EF92-481F-B897-34DA903E2595}"/>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3BDB3AA-CDE0-4C62-B51C-DC1F3A0E5CC8}"/>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67783E9-C504-4723-9867-5BFA3F01AFD6}"/>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8A591B9-6BAE-442B-9699-3B4856913C0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8AEBBB1-E1D2-423E-8C80-D660D7BF9FC7}"/>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2DBB156-D4D6-4F2B-BB8D-63740E75D9C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sp>
        <p:nvSpPr>
          <p:cNvPr id="136" name="Rectangle 135">
            <a:extLst>
              <a:ext uri="{FF2B5EF4-FFF2-40B4-BE49-F238E27FC236}">
                <a16:creationId xmlns:a16="http://schemas.microsoft.com/office/drawing/2014/main" id="{B876C16E-02E3-49C5-B773-9B262EC0EB00}"/>
              </a:ext>
            </a:extLst>
          </p:cNvPr>
          <p:cNvSpPr/>
          <p:nvPr/>
        </p:nvSpPr>
        <p:spPr bwMode="auto">
          <a:xfrm>
            <a:off x="3090134" y="2809506"/>
            <a:ext cx="2078783" cy="32014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47" name="Rectangle 146">
            <a:extLst>
              <a:ext uri="{FF2B5EF4-FFF2-40B4-BE49-F238E27FC236}">
                <a16:creationId xmlns:a16="http://schemas.microsoft.com/office/drawing/2014/main" id="{AF6BECDC-1136-474D-AD57-07C750BD7A6D}"/>
              </a:ext>
            </a:extLst>
          </p:cNvPr>
          <p:cNvSpPr/>
          <p:nvPr/>
        </p:nvSpPr>
        <p:spPr bwMode="auto">
          <a:xfrm>
            <a:off x="3090134" y="3511941"/>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48" name="Rectangle 147">
            <a:extLst>
              <a:ext uri="{FF2B5EF4-FFF2-40B4-BE49-F238E27FC236}">
                <a16:creationId xmlns:a16="http://schemas.microsoft.com/office/drawing/2014/main" id="{781F9281-CBE0-4766-9CEB-2F25D7221217}"/>
              </a:ext>
            </a:extLst>
          </p:cNvPr>
          <p:cNvSpPr/>
          <p:nvPr/>
        </p:nvSpPr>
        <p:spPr bwMode="auto">
          <a:xfrm>
            <a:off x="3090134" y="3867747"/>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49" name="Rectangle 148">
            <a:extLst>
              <a:ext uri="{FF2B5EF4-FFF2-40B4-BE49-F238E27FC236}">
                <a16:creationId xmlns:a16="http://schemas.microsoft.com/office/drawing/2014/main" id="{446FD518-64A8-443E-85DA-D36BBF1E57EC}"/>
              </a:ext>
            </a:extLst>
          </p:cNvPr>
          <p:cNvSpPr/>
          <p:nvPr/>
        </p:nvSpPr>
        <p:spPr bwMode="auto">
          <a:xfrm>
            <a:off x="3090134" y="4223555"/>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50" name="Rectangle 149">
            <a:extLst>
              <a:ext uri="{FF2B5EF4-FFF2-40B4-BE49-F238E27FC236}">
                <a16:creationId xmlns:a16="http://schemas.microsoft.com/office/drawing/2014/main" id="{76003EBD-BBD0-43A8-ACD9-097C9F3C2F52}"/>
              </a:ext>
            </a:extLst>
          </p:cNvPr>
          <p:cNvSpPr/>
          <p:nvPr/>
        </p:nvSpPr>
        <p:spPr bwMode="auto">
          <a:xfrm>
            <a:off x="3090134" y="3156135"/>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33" name="Rectangle 32">
            <a:extLst>
              <a:ext uri="{FF2B5EF4-FFF2-40B4-BE49-F238E27FC236}">
                <a16:creationId xmlns:a16="http://schemas.microsoft.com/office/drawing/2014/main" id="{E85050E8-530B-48B8-8D30-6B4189AAC40C}"/>
              </a:ext>
            </a:extLst>
          </p:cNvPr>
          <p:cNvSpPr/>
          <p:nvPr/>
        </p:nvSpPr>
        <p:spPr bwMode="auto">
          <a:xfrm>
            <a:off x="3084709" y="2268043"/>
            <a:ext cx="2211940"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Which algorithm?</a:t>
            </a:r>
          </a:p>
        </p:txBody>
      </p:sp>
      <p:sp>
        <p:nvSpPr>
          <p:cNvPr id="42" name="Rectangle 41">
            <a:extLst>
              <a:ext uri="{FF2B5EF4-FFF2-40B4-BE49-F238E27FC236}">
                <a16:creationId xmlns:a16="http://schemas.microsoft.com/office/drawing/2014/main" id="{8DFBE1EA-D672-4BA2-8AC5-8F9258F9AE8E}"/>
              </a:ext>
            </a:extLst>
          </p:cNvPr>
          <p:cNvSpPr/>
          <p:nvPr/>
        </p:nvSpPr>
        <p:spPr bwMode="auto">
          <a:xfrm>
            <a:off x="5577476" y="2268043"/>
            <a:ext cx="2410588"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parameters?</a:t>
            </a:r>
          </a:p>
        </p:txBody>
      </p:sp>
      <p:sp>
        <p:nvSpPr>
          <p:cNvPr id="29" name="Rectangle 28">
            <a:extLst>
              <a:ext uri="{FF2B5EF4-FFF2-40B4-BE49-F238E27FC236}">
                <a16:creationId xmlns:a16="http://schemas.microsoft.com/office/drawing/2014/main" id="{22EE7413-F083-4FA4-B233-0BE9A60054A1}"/>
              </a:ext>
            </a:extLst>
          </p:cNvPr>
          <p:cNvSpPr/>
          <p:nvPr/>
        </p:nvSpPr>
        <p:spPr bwMode="auto">
          <a:xfrm>
            <a:off x="735582" y="2268043"/>
            <a:ext cx="2068299"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features?</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518" y="2767649"/>
            <a:ext cx="323919" cy="2410590"/>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6C1DA2B4-1C0E-4041-B2C8-AE1DBE888000}"/>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50%</a:t>
            </a:r>
          </a:p>
        </p:txBody>
      </p:sp>
      <p:sp>
        <p:nvSpPr>
          <p:cNvPr id="81" name="Rectangle 80">
            <a:extLst>
              <a:ext uri="{FF2B5EF4-FFF2-40B4-BE49-F238E27FC236}">
                <a16:creationId xmlns:a16="http://schemas.microsoft.com/office/drawing/2014/main" id="{5843B82D-D9A4-4766-8C2A-684A866EB0F0}"/>
              </a:ext>
            </a:extLst>
          </p:cNvPr>
          <p:cNvSpPr/>
          <p:nvPr/>
        </p:nvSpPr>
        <p:spPr bwMode="auto">
          <a:xfrm>
            <a:off x="11310201" y="235381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90" name="Rectangle 89">
            <a:extLst>
              <a:ext uri="{FF2B5EF4-FFF2-40B4-BE49-F238E27FC236}">
                <a16:creationId xmlns:a16="http://schemas.microsoft.com/office/drawing/2014/main" id="{9E12CE79-1D28-42FF-A8D2-F17C5397AD4B}"/>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91" name="Rectangle 90">
            <a:extLst>
              <a:ext uri="{FF2B5EF4-FFF2-40B4-BE49-F238E27FC236}">
                <a16:creationId xmlns:a16="http://schemas.microsoft.com/office/drawing/2014/main" id="{2C0B2D7F-DABA-4CF5-986F-41239206EBA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123" name="Rectangle 122">
            <a:extLst>
              <a:ext uri="{FF2B5EF4-FFF2-40B4-BE49-F238E27FC236}">
                <a16:creationId xmlns:a16="http://schemas.microsoft.com/office/drawing/2014/main" id="{C138F34D-E681-4EC2-A776-620ACB5B2ADA}"/>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45%</a:t>
            </a:r>
          </a:p>
        </p:txBody>
      </p:sp>
      <p:sp>
        <p:nvSpPr>
          <p:cNvPr id="137" name="Rectangle 136">
            <a:extLst>
              <a:ext uri="{FF2B5EF4-FFF2-40B4-BE49-F238E27FC236}">
                <a16:creationId xmlns:a16="http://schemas.microsoft.com/office/drawing/2014/main" id="{C2BBE4FC-909C-4345-B6B7-CD98E0800549}"/>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50%</a:t>
            </a:r>
          </a:p>
        </p:txBody>
      </p:sp>
      <p:sp>
        <p:nvSpPr>
          <p:cNvPr id="138" name="Rectangle 137">
            <a:extLst>
              <a:ext uri="{FF2B5EF4-FFF2-40B4-BE49-F238E27FC236}">
                <a16:creationId xmlns:a16="http://schemas.microsoft.com/office/drawing/2014/main" id="{E5DC31E9-1B38-490E-97B1-396F5BC8BD3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65%</a:t>
            </a:r>
          </a:p>
        </p:txBody>
      </p:sp>
      <p:sp>
        <p:nvSpPr>
          <p:cNvPr id="139" name="Rectangle 138">
            <a:extLst>
              <a:ext uri="{FF2B5EF4-FFF2-40B4-BE49-F238E27FC236}">
                <a16:creationId xmlns:a16="http://schemas.microsoft.com/office/drawing/2014/main" id="{38AE8513-E5E7-4164-8B0A-DCBE47A3789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95%</a:t>
            </a:r>
          </a:p>
        </p:txBody>
      </p:sp>
      <p:sp>
        <p:nvSpPr>
          <p:cNvPr id="140" name="Rectangle 139">
            <a:extLst>
              <a:ext uri="{FF2B5EF4-FFF2-40B4-BE49-F238E27FC236}">
                <a16:creationId xmlns:a16="http://schemas.microsoft.com/office/drawing/2014/main" id="{B6105E7D-98D4-444D-AAC0-1B90A43BA286}"/>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35%</a:t>
            </a:r>
          </a:p>
        </p:txBody>
      </p:sp>
      <p:sp>
        <p:nvSpPr>
          <p:cNvPr id="141" name="Rectangle 140">
            <a:extLst>
              <a:ext uri="{FF2B5EF4-FFF2-40B4-BE49-F238E27FC236}">
                <a16:creationId xmlns:a16="http://schemas.microsoft.com/office/drawing/2014/main" id="{35207BB3-4EC0-47BD-9F49-6F6AC0CE2C82}"/>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10%</a:t>
            </a:r>
          </a:p>
        </p:txBody>
      </p:sp>
      <p:sp>
        <p:nvSpPr>
          <p:cNvPr id="142" name="Rectangle 141">
            <a:extLst>
              <a:ext uri="{FF2B5EF4-FFF2-40B4-BE49-F238E27FC236}">
                <a16:creationId xmlns:a16="http://schemas.microsoft.com/office/drawing/2014/main" id="{A5FBACE0-802F-4F71-94F2-248DEFE1A4CA}"/>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75%</a:t>
            </a:r>
          </a:p>
        </p:txBody>
      </p:sp>
      <p:sp>
        <p:nvSpPr>
          <p:cNvPr id="143" name="Rectangle 142">
            <a:extLst>
              <a:ext uri="{FF2B5EF4-FFF2-40B4-BE49-F238E27FC236}">
                <a16:creationId xmlns:a16="http://schemas.microsoft.com/office/drawing/2014/main" id="{2EE1EEEC-9147-48AC-AA51-F7D7C757720A}"/>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20%</a:t>
            </a:r>
          </a:p>
        </p:txBody>
      </p:sp>
      <p:sp>
        <p:nvSpPr>
          <p:cNvPr id="144" name="Rectangle 143">
            <a:extLst>
              <a:ext uri="{FF2B5EF4-FFF2-40B4-BE49-F238E27FC236}">
                <a16:creationId xmlns:a16="http://schemas.microsoft.com/office/drawing/2014/main" id="{715BD311-5C47-4D16-84A4-CDE3875B2E28}"/>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45" name="Rectangle 144">
            <a:extLst>
              <a:ext uri="{FF2B5EF4-FFF2-40B4-BE49-F238E27FC236}">
                <a16:creationId xmlns:a16="http://schemas.microsoft.com/office/drawing/2014/main" id="{5FCC3BB9-011E-43E2-8A6D-CF0B434AEC4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146" name="Rectangle 145">
            <a:extLst>
              <a:ext uri="{FF2B5EF4-FFF2-40B4-BE49-F238E27FC236}">
                <a16:creationId xmlns:a16="http://schemas.microsoft.com/office/drawing/2014/main" id="{2E0AC568-B569-4102-91A1-BD4739EF7142}"/>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15%</a:t>
            </a:r>
          </a:p>
        </p:txBody>
      </p:sp>
      <p:grpSp>
        <p:nvGrpSpPr>
          <p:cNvPr id="26" name="Group 25">
            <a:extLst>
              <a:ext uri="{FF2B5EF4-FFF2-40B4-BE49-F238E27FC236}">
                <a16:creationId xmlns:a16="http://schemas.microsoft.com/office/drawing/2014/main" id="{630C095D-36FC-4EBB-8DEE-D3469ACDD9BD}"/>
              </a:ext>
            </a:extLst>
          </p:cNvPr>
          <p:cNvGrpSpPr/>
          <p:nvPr/>
        </p:nvGrpSpPr>
        <p:grpSpPr>
          <a:xfrm>
            <a:off x="588264" y="5680406"/>
            <a:ext cx="8661068" cy="663526"/>
            <a:chOff x="837632" y="5844616"/>
            <a:chExt cx="9792001" cy="663526"/>
          </a:xfrm>
        </p:grpSpPr>
        <p:cxnSp>
          <p:nvCxnSpPr>
            <p:cNvPr id="27" name="Connector: Elbow 26">
              <a:extLst>
                <a:ext uri="{FF2B5EF4-FFF2-40B4-BE49-F238E27FC236}">
                  <a16:creationId xmlns:a16="http://schemas.microsoft.com/office/drawing/2014/main" id="{D6DBBF17-7678-4E03-A750-D716BF7D3406}"/>
                </a:ext>
              </a:extLst>
            </p:cNvPr>
            <p:cNvCxnSpPr>
              <a:cxnSpLocks/>
            </p:cNvCxnSpPr>
            <p:nvPr/>
          </p:nvCxnSpPr>
          <p:spPr>
            <a:xfrm rot="5400000">
              <a:off x="5727283" y="954965"/>
              <a:ext cx="12700" cy="9792001"/>
            </a:xfrm>
            <a:prstGeom prst="bentConnector3">
              <a:avLst>
                <a:gd name="adj1" fmla="val 2170835"/>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9C9708C-5222-4249-BB52-52E83A8D83AC}"/>
                </a:ext>
              </a:extLst>
            </p:cNvPr>
            <p:cNvSpPr/>
            <p:nvPr/>
          </p:nvSpPr>
          <p:spPr bwMode="auto">
            <a:xfrm>
              <a:off x="5160653" y="6221910"/>
              <a:ext cx="1145960" cy="2862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Iterate</a:t>
              </a:r>
            </a:p>
          </p:txBody>
        </p:sp>
      </p:grpSp>
      <p:sp>
        <p:nvSpPr>
          <p:cNvPr id="121" name="Title 2">
            <a:extLst>
              <a:ext uri="{FF2B5EF4-FFF2-40B4-BE49-F238E27FC236}">
                <a16:creationId xmlns:a16="http://schemas.microsoft.com/office/drawing/2014/main" id="{D98C01AE-6997-4978-8653-72449A6C28F4}"/>
              </a:ext>
            </a:extLst>
          </p:cNvPr>
          <p:cNvSpPr txBox="1">
            <a:spLocks/>
          </p:cNvSpPr>
          <p:nvPr/>
        </p:nvSpPr>
        <p:spPr>
          <a:xfrm>
            <a:off x="588263" y="457200"/>
            <a:ext cx="11018520" cy="1107996"/>
          </a:xfrm>
          <a:prstGeom prst="rect">
            <a:avLst/>
          </a:prstGeom>
        </p:spPr>
        <p:txBody>
          <a:bodyPr vert="horz" wrap="square" lIns="0" tIns="164592" rIns="0" bIns="0" rtlCol="0" anchor="t">
            <a:noAutofit/>
          </a:bodyPr>
          <a:lst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3137" b="0" i="0" u="none" strike="noStrike" kern="1200" cap="none" spc="-147" normalizeH="0" baseline="0" noProof="0">
                <a:ln w="3175">
                  <a:noFill/>
                </a:ln>
                <a:solidFill>
                  <a:srgbClr val="000000"/>
                </a:solidFill>
                <a:effectLst/>
                <a:uLnTx/>
                <a:uFillTx/>
                <a:latin typeface="Segoe UI Semibold"/>
                <a:ea typeface="+mn-ea"/>
                <a:cs typeface="Segoe UI" pitchFamily="34" charset="0"/>
              </a:rPr>
              <a:t>Model creation is typically a time consuming process</a:t>
            </a:r>
          </a:p>
        </p:txBody>
      </p:sp>
      <p:sp>
        <p:nvSpPr>
          <p:cNvPr id="98" name="Isosceles Triangle 97">
            <a:extLst>
              <a:ext uri="{FF2B5EF4-FFF2-40B4-BE49-F238E27FC236}">
                <a16:creationId xmlns:a16="http://schemas.microsoft.com/office/drawing/2014/main" id="{FE4ADEB3-BA1A-4527-97B6-E7A5905F8282}"/>
              </a:ext>
            </a:extLst>
          </p:cNvPr>
          <p:cNvSpPr/>
          <p:nvPr/>
        </p:nvSpPr>
        <p:spPr bwMode="auto">
          <a:xfrm>
            <a:off x="6293870" y="4119222"/>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Isosceles Triangle 110">
            <a:extLst>
              <a:ext uri="{FF2B5EF4-FFF2-40B4-BE49-F238E27FC236}">
                <a16:creationId xmlns:a16="http://schemas.microsoft.com/office/drawing/2014/main" id="{DC995B4C-717D-4215-9C84-59A63A08436E}"/>
              </a:ext>
            </a:extLst>
          </p:cNvPr>
          <p:cNvSpPr/>
          <p:nvPr/>
        </p:nvSpPr>
        <p:spPr bwMode="auto">
          <a:xfrm>
            <a:off x="6460577" y="3779967"/>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Isosceles Triangle 123">
            <a:extLst>
              <a:ext uri="{FF2B5EF4-FFF2-40B4-BE49-F238E27FC236}">
                <a16:creationId xmlns:a16="http://schemas.microsoft.com/office/drawing/2014/main" id="{D97260E6-C543-4A04-8701-4A7AD6348720}"/>
              </a:ext>
            </a:extLst>
          </p:cNvPr>
          <p:cNvSpPr/>
          <p:nvPr/>
        </p:nvSpPr>
        <p:spPr bwMode="auto">
          <a:xfrm>
            <a:off x="6944117" y="3101457"/>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Isosceles Triangle 124">
            <a:extLst>
              <a:ext uri="{FF2B5EF4-FFF2-40B4-BE49-F238E27FC236}">
                <a16:creationId xmlns:a16="http://schemas.microsoft.com/office/drawing/2014/main" id="{084B5AF6-26A2-4842-A41A-6E0C87018759}"/>
              </a:ext>
            </a:extLst>
          </p:cNvPr>
          <p:cNvSpPr/>
          <p:nvPr/>
        </p:nvSpPr>
        <p:spPr bwMode="auto">
          <a:xfrm>
            <a:off x="7103941" y="3440712"/>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Rectangle 163">
            <a:extLst>
              <a:ext uri="{FF2B5EF4-FFF2-40B4-BE49-F238E27FC236}">
                <a16:creationId xmlns:a16="http://schemas.microsoft.com/office/drawing/2014/main" id="{7ADB0596-0969-46D3-8F50-F5A45D799A8E}"/>
              </a:ext>
            </a:extLst>
          </p:cNvPr>
          <p:cNvSpPr/>
          <p:nvPr/>
        </p:nvSpPr>
        <p:spPr bwMode="auto">
          <a:xfrm>
            <a:off x="736222" y="4231007"/>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1" name="Rectangle 170">
            <a:extLst>
              <a:ext uri="{FF2B5EF4-FFF2-40B4-BE49-F238E27FC236}">
                <a16:creationId xmlns:a16="http://schemas.microsoft.com/office/drawing/2014/main" id="{FA033DC2-8489-4D03-B39C-76377D071DF5}"/>
              </a:ext>
            </a:extLst>
          </p:cNvPr>
          <p:cNvSpPr/>
          <p:nvPr/>
        </p:nvSpPr>
        <p:spPr bwMode="auto">
          <a:xfrm>
            <a:off x="736222" y="3181181"/>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3" name="Rectangle 172">
            <a:extLst>
              <a:ext uri="{FF2B5EF4-FFF2-40B4-BE49-F238E27FC236}">
                <a16:creationId xmlns:a16="http://schemas.microsoft.com/office/drawing/2014/main" id="{7465687A-7138-457A-AD69-9EA44E77B92B}"/>
              </a:ext>
            </a:extLst>
          </p:cNvPr>
          <p:cNvSpPr/>
          <p:nvPr/>
        </p:nvSpPr>
        <p:spPr bwMode="auto">
          <a:xfrm>
            <a:off x="736222" y="2831239"/>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4" name="Rectangle 173">
            <a:extLst>
              <a:ext uri="{FF2B5EF4-FFF2-40B4-BE49-F238E27FC236}">
                <a16:creationId xmlns:a16="http://schemas.microsoft.com/office/drawing/2014/main" id="{3ECF9070-C95C-4AEE-9B8E-522305BBBDAB}"/>
              </a:ext>
            </a:extLst>
          </p:cNvPr>
          <p:cNvSpPr/>
          <p:nvPr/>
        </p:nvSpPr>
        <p:spPr bwMode="auto">
          <a:xfrm>
            <a:off x="736222" y="3531123"/>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5" name="Rectangle 174">
            <a:extLst>
              <a:ext uri="{FF2B5EF4-FFF2-40B4-BE49-F238E27FC236}">
                <a16:creationId xmlns:a16="http://schemas.microsoft.com/office/drawing/2014/main" id="{AEFA5C18-DBD6-420E-8D38-357F8C70808D}"/>
              </a:ext>
            </a:extLst>
          </p:cNvPr>
          <p:cNvSpPr/>
          <p:nvPr/>
        </p:nvSpPr>
        <p:spPr bwMode="auto">
          <a:xfrm>
            <a:off x="736222" y="3881065"/>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20" name="Isosceles Triangle 119">
            <a:extLst>
              <a:ext uri="{FF2B5EF4-FFF2-40B4-BE49-F238E27FC236}">
                <a16:creationId xmlns:a16="http://schemas.microsoft.com/office/drawing/2014/main" id="{064EFD16-9865-43CE-AAC0-7320880D3E2A}"/>
              </a:ext>
            </a:extLst>
          </p:cNvPr>
          <p:cNvSpPr/>
          <p:nvPr/>
        </p:nvSpPr>
        <p:spPr bwMode="auto">
          <a:xfrm>
            <a:off x="6779933" y="4458475"/>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8825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1.04167E-6 -2.59259E-6 L 0.14284 -0.10347 " pathEditMode="relative" rAng="0" ptsTypes="AA">
                                      <p:cBhvr>
                                        <p:cTn id="6" dur="150" fill="hold"/>
                                        <p:tgtEl>
                                          <p:spTgt spid="80"/>
                                        </p:tgtEl>
                                        <p:attrNameLst>
                                          <p:attrName>ppt_x</p:attrName>
                                          <p:attrName>ppt_y</p:attrName>
                                        </p:attrNameLst>
                                      </p:cBhvr>
                                      <p:rCtr x="7135" y="-5185"/>
                                    </p:animMotion>
                                  </p:childTnLst>
                                </p:cTn>
                              </p:par>
                              <p:par>
                                <p:cTn id="7" presetID="12" presetClass="entr" presetSubtype="8" fill="hold" grpId="1" nodeType="withEffect">
                                  <p:stCondLst>
                                    <p:cond delay="100"/>
                                  </p:stCondLst>
                                  <p:childTnLst>
                                    <p:set>
                                      <p:cBhvr>
                                        <p:cTn id="8" dur="1" fill="hold">
                                          <p:stCondLst>
                                            <p:cond delay="0"/>
                                          </p:stCondLst>
                                        </p:cTn>
                                        <p:tgtEl>
                                          <p:spTgt spid="90"/>
                                        </p:tgtEl>
                                        <p:attrNameLst>
                                          <p:attrName>style.visibility</p:attrName>
                                        </p:attrNameLst>
                                      </p:cBhvr>
                                      <p:to>
                                        <p:strVal val="visible"/>
                                      </p:to>
                                    </p:set>
                                    <p:anim calcmode="lin" valueType="num">
                                      <p:cBhvr additive="base">
                                        <p:cTn id="9" dur="80"/>
                                        <p:tgtEl>
                                          <p:spTgt spid="90"/>
                                        </p:tgtEl>
                                        <p:attrNameLst>
                                          <p:attrName>ppt_x</p:attrName>
                                        </p:attrNameLst>
                                      </p:cBhvr>
                                      <p:tavLst>
                                        <p:tav tm="0">
                                          <p:val>
                                            <p:strVal val="#ppt_x-#ppt_w*1.125000"/>
                                          </p:val>
                                        </p:tav>
                                        <p:tav tm="100000">
                                          <p:val>
                                            <p:strVal val="#ppt_x"/>
                                          </p:val>
                                        </p:tav>
                                      </p:tavLst>
                                    </p:anim>
                                    <p:animEffect transition="in" filter="wipe(right)">
                                      <p:cBhvr>
                                        <p:cTn id="10" dur="80"/>
                                        <p:tgtEl>
                                          <p:spTgt spid="90"/>
                                        </p:tgtEl>
                                      </p:cBhvr>
                                    </p:animEffect>
                                  </p:childTnLst>
                                </p:cTn>
                              </p:par>
                              <p:par>
                                <p:cTn id="11" presetID="10" presetClass="exit" presetSubtype="0" fill="hold" grpId="1" nodeType="withEffect">
                                  <p:stCondLst>
                                    <p:cond delay="100"/>
                                  </p:stCondLst>
                                  <p:childTnLst>
                                    <p:animEffect transition="out" filter="fade">
                                      <p:cBhvr>
                                        <p:cTn id="12" dur="150"/>
                                        <p:tgtEl>
                                          <p:spTgt spid="136"/>
                                        </p:tgtEl>
                                      </p:cBhvr>
                                    </p:animEffect>
                                    <p:set>
                                      <p:cBhvr>
                                        <p:cTn id="13" dur="1" fill="hold">
                                          <p:stCondLst>
                                            <p:cond delay="149"/>
                                          </p:stCondLst>
                                        </p:cTn>
                                        <p:tgtEl>
                                          <p:spTgt spid="136"/>
                                        </p:tgtEl>
                                        <p:attrNameLst>
                                          <p:attrName>style.visibility</p:attrName>
                                        </p:attrNameLst>
                                      </p:cBhvr>
                                      <p:to>
                                        <p:strVal val="hidden"/>
                                      </p:to>
                                    </p:set>
                                  </p:childTnLst>
                                </p:cTn>
                              </p:par>
                              <p:par>
                                <p:cTn id="14" presetID="10" presetClass="entr" presetSubtype="0" fill="hold" grpId="0" nodeType="withEffect">
                                  <p:stCondLst>
                                    <p:cond delay="100"/>
                                  </p:stCondLst>
                                  <p:childTnLst>
                                    <p:set>
                                      <p:cBhvr>
                                        <p:cTn id="15" dur="1" fill="hold">
                                          <p:stCondLst>
                                            <p:cond delay="0"/>
                                          </p:stCondLst>
                                        </p:cTn>
                                        <p:tgtEl>
                                          <p:spTgt spid="147"/>
                                        </p:tgtEl>
                                        <p:attrNameLst>
                                          <p:attrName>style.visibility</p:attrName>
                                        </p:attrNameLst>
                                      </p:cBhvr>
                                      <p:to>
                                        <p:strVal val="visible"/>
                                      </p:to>
                                    </p:set>
                                    <p:animEffect transition="in" filter="fade">
                                      <p:cBhvr>
                                        <p:cTn id="16" dur="150"/>
                                        <p:tgtEl>
                                          <p:spTgt spid="147"/>
                                        </p:tgtEl>
                                      </p:cBhvr>
                                    </p:animEffect>
                                  </p:childTnLst>
                                </p:cTn>
                              </p:par>
                              <p:par>
                                <p:cTn id="17" presetID="42" presetClass="path" presetSubtype="0" accel="50000" decel="50000" fill="hold" grpId="0" nodeType="withEffect">
                                  <p:stCondLst>
                                    <p:cond delay="100"/>
                                  </p:stCondLst>
                                  <p:childTnLst>
                                    <p:animMotion origin="layout" path="M 1.04167E-6 -2.59259E-6 L 0.14284 -2.59259E-6 " pathEditMode="relative" rAng="0" ptsTypes="AA">
                                      <p:cBhvr>
                                        <p:cTn id="18" dur="150" fill="hold"/>
                                        <p:tgtEl>
                                          <p:spTgt spid="90"/>
                                        </p:tgtEl>
                                        <p:attrNameLst>
                                          <p:attrName>ppt_x</p:attrName>
                                          <p:attrName>ppt_y</p:attrName>
                                        </p:attrNameLst>
                                      </p:cBhvr>
                                      <p:rCtr x="7135" y="0"/>
                                    </p:animMotion>
                                  </p:childTnLst>
                                </p:cTn>
                              </p:par>
                              <p:par>
                                <p:cTn id="19" presetID="22" presetClass="entr" presetSubtype="1" fill="hold" grpId="0" nodeType="withEffect">
                                  <p:stCondLst>
                                    <p:cond delay="100"/>
                                  </p:stCondLst>
                                  <p:childTnLst>
                                    <p:set>
                                      <p:cBhvr>
                                        <p:cTn id="20" dur="1" fill="hold">
                                          <p:stCondLst>
                                            <p:cond delay="0"/>
                                          </p:stCondLst>
                                        </p:cTn>
                                        <p:tgtEl>
                                          <p:spTgt spid="175"/>
                                        </p:tgtEl>
                                        <p:attrNameLst>
                                          <p:attrName>style.visibility</p:attrName>
                                        </p:attrNameLst>
                                      </p:cBhvr>
                                      <p:to>
                                        <p:strVal val="visible"/>
                                      </p:to>
                                    </p:set>
                                    <p:animEffect transition="in" filter="wipe(up)">
                                      <p:cBhvr>
                                        <p:cTn id="21" dur="150"/>
                                        <p:tgtEl>
                                          <p:spTgt spid="175"/>
                                        </p:tgtEl>
                                      </p:cBhvr>
                                    </p:animEffect>
                                  </p:childTnLst>
                                </p:cTn>
                              </p:par>
                              <p:par>
                                <p:cTn id="22" presetID="22" presetClass="entr" presetSubtype="1" fill="hold" grpId="0" nodeType="withEffect">
                                  <p:stCondLst>
                                    <p:cond delay="100"/>
                                  </p:stCondLst>
                                  <p:childTnLst>
                                    <p:set>
                                      <p:cBhvr>
                                        <p:cTn id="23" dur="1" fill="hold">
                                          <p:stCondLst>
                                            <p:cond delay="0"/>
                                          </p:stCondLst>
                                        </p:cTn>
                                        <p:tgtEl>
                                          <p:spTgt spid="164"/>
                                        </p:tgtEl>
                                        <p:attrNameLst>
                                          <p:attrName>style.visibility</p:attrName>
                                        </p:attrNameLst>
                                      </p:cBhvr>
                                      <p:to>
                                        <p:strVal val="visible"/>
                                      </p:to>
                                    </p:set>
                                    <p:animEffect transition="in" filter="wipe(up)">
                                      <p:cBhvr>
                                        <p:cTn id="24" dur="150"/>
                                        <p:tgtEl>
                                          <p:spTgt spid="164"/>
                                        </p:tgtEl>
                                      </p:cBhvr>
                                    </p:animEffect>
                                  </p:childTnLst>
                                </p:cTn>
                              </p:par>
                              <p:par>
                                <p:cTn id="25" presetID="22" presetClass="exit" presetSubtype="1" fill="hold" grpId="0" nodeType="withEffect">
                                  <p:stCondLst>
                                    <p:cond delay="100"/>
                                  </p:stCondLst>
                                  <p:childTnLst>
                                    <p:animEffect transition="out" filter="wipe(up)">
                                      <p:cBhvr>
                                        <p:cTn id="26" dur="150"/>
                                        <p:tgtEl>
                                          <p:spTgt spid="173"/>
                                        </p:tgtEl>
                                      </p:cBhvr>
                                    </p:animEffect>
                                    <p:set>
                                      <p:cBhvr>
                                        <p:cTn id="27" dur="1" fill="hold">
                                          <p:stCondLst>
                                            <p:cond delay="149"/>
                                          </p:stCondLst>
                                        </p:cTn>
                                        <p:tgtEl>
                                          <p:spTgt spid="173"/>
                                        </p:tgtEl>
                                        <p:attrNameLst>
                                          <p:attrName>style.visibility</p:attrName>
                                        </p:attrNameLst>
                                      </p:cBhvr>
                                      <p:to>
                                        <p:strVal val="hidden"/>
                                      </p:to>
                                    </p:set>
                                  </p:childTnLst>
                                </p:cTn>
                              </p:par>
                              <p:par>
                                <p:cTn id="28" presetID="12" presetClass="entr" presetSubtype="8" fill="hold" grpId="1" nodeType="withEffect">
                                  <p:stCondLst>
                                    <p:cond delay="200"/>
                                  </p:stCondLst>
                                  <p:childTnLst>
                                    <p:set>
                                      <p:cBhvr>
                                        <p:cTn id="29" dur="1" fill="hold">
                                          <p:stCondLst>
                                            <p:cond delay="0"/>
                                          </p:stCondLst>
                                        </p:cTn>
                                        <p:tgtEl>
                                          <p:spTgt spid="123"/>
                                        </p:tgtEl>
                                        <p:attrNameLst>
                                          <p:attrName>style.visibility</p:attrName>
                                        </p:attrNameLst>
                                      </p:cBhvr>
                                      <p:to>
                                        <p:strVal val="visible"/>
                                      </p:to>
                                    </p:set>
                                    <p:anim calcmode="lin" valueType="num">
                                      <p:cBhvr additive="base">
                                        <p:cTn id="30" dur="80"/>
                                        <p:tgtEl>
                                          <p:spTgt spid="123"/>
                                        </p:tgtEl>
                                        <p:attrNameLst>
                                          <p:attrName>ppt_x</p:attrName>
                                        </p:attrNameLst>
                                      </p:cBhvr>
                                      <p:tavLst>
                                        <p:tav tm="0">
                                          <p:val>
                                            <p:strVal val="#ppt_x-#ppt_w*1.125000"/>
                                          </p:val>
                                        </p:tav>
                                        <p:tav tm="100000">
                                          <p:val>
                                            <p:strVal val="#ppt_x"/>
                                          </p:val>
                                        </p:tav>
                                      </p:tavLst>
                                    </p:anim>
                                    <p:animEffect transition="in" filter="wipe(right)">
                                      <p:cBhvr>
                                        <p:cTn id="31" dur="80"/>
                                        <p:tgtEl>
                                          <p:spTgt spid="123"/>
                                        </p:tgtEl>
                                      </p:cBhvr>
                                    </p:animEffect>
                                  </p:childTnLst>
                                </p:cTn>
                              </p:par>
                              <p:par>
                                <p:cTn id="32" presetID="10" presetClass="exit" presetSubtype="0" fill="hold" grpId="5" nodeType="withEffect">
                                  <p:stCondLst>
                                    <p:cond delay="200"/>
                                  </p:stCondLst>
                                  <p:childTnLst>
                                    <p:animEffect transition="out" filter="fade">
                                      <p:cBhvr>
                                        <p:cTn id="33" dur="150"/>
                                        <p:tgtEl>
                                          <p:spTgt spid="147"/>
                                        </p:tgtEl>
                                      </p:cBhvr>
                                    </p:animEffect>
                                    <p:set>
                                      <p:cBhvr>
                                        <p:cTn id="34" dur="1" fill="hold">
                                          <p:stCondLst>
                                            <p:cond delay="149"/>
                                          </p:stCondLst>
                                        </p:cTn>
                                        <p:tgtEl>
                                          <p:spTgt spid="147"/>
                                        </p:tgtEl>
                                        <p:attrNameLst>
                                          <p:attrName>style.visibility</p:attrName>
                                        </p:attrNameLst>
                                      </p:cBhvr>
                                      <p:to>
                                        <p:strVal val="hidden"/>
                                      </p:to>
                                    </p:set>
                                  </p:childTnLst>
                                </p:cTn>
                              </p:par>
                              <p:par>
                                <p:cTn id="35" presetID="10" presetClass="entr" presetSubtype="0" fill="hold" grpId="0" nodeType="withEffect">
                                  <p:stCondLst>
                                    <p:cond delay="200"/>
                                  </p:stCondLst>
                                  <p:childTnLst>
                                    <p:set>
                                      <p:cBhvr>
                                        <p:cTn id="36" dur="1" fill="hold">
                                          <p:stCondLst>
                                            <p:cond delay="0"/>
                                          </p:stCondLst>
                                        </p:cTn>
                                        <p:tgtEl>
                                          <p:spTgt spid="150"/>
                                        </p:tgtEl>
                                        <p:attrNameLst>
                                          <p:attrName>style.visibility</p:attrName>
                                        </p:attrNameLst>
                                      </p:cBhvr>
                                      <p:to>
                                        <p:strVal val="visible"/>
                                      </p:to>
                                    </p:set>
                                    <p:animEffect transition="in" filter="fade">
                                      <p:cBhvr>
                                        <p:cTn id="37" dur="150"/>
                                        <p:tgtEl>
                                          <p:spTgt spid="150"/>
                                        </p:tgtEl>
                                      </p:cBhvr>
                                    </p:animEffect>
                                  </p:childTnLst>
                                </p:cTn>
                              </p:par>
                              <p:par>
                                <p:cTn id="38" presetID="42" presetClass="path" presetSubtype="0" accel="50000" decel="50000" fill="hold" grpId="0" nodeType="withEffect">
                                  <p:stCondLst>
                                    <p:cond delay="200"/>
                                  </p:stCondLst>
                                  <p:childTnLst>
                                    <p:animMotion origin="layout" path="M 1.04167E-6 -2.59259E-6 L 0.1431 0.10139 " pathEditMode="relative" rAng="0" ptsTypes="AA">
                                      <p:cBhvr>
                                        <p:cTn id="39" dur="150" fill="hold"/>
                                        <p:tgtEl>
                                          <p:spTgt spid="123"/>
                                        </p:tgtEl>
                                        <p:attrNameLst>
                                          <p:attrName>ppt_x</p:attrName>
                                          <p:attrName>ppt_y</p:attrName>
                                        </p:attrNameLst>
                                      </p:cBhvr>
                                      <p:rCtr x="7148" y="5069"/>
                                    </p:animMotion>
                                  </p:childTnLst>
                                </p:cTn>
                              </p:par>
                              <p:par>
                                <p:cTn id="40" presetID="22" presetClass="exit" presetSubtype="4" fill="hold" grpId="1" nodeType="withEffect">
                                  <p:stCondLst>
                                    <p:cond delay="200"/>
                                  </p:stCondLst>
                                  <p:childTnLst>
                                    <p:animEffect transition="out" filter="wipe(down)">
                                      <p:cBhvr>
                                        <p:cTn id="41" dur="150"/>
                                        <p:tgtEl>
                                          <p:spTgt spid="164"/>
                                        </p:tgtEl>
                                      </p:cBhvr>
                                    </p:animEffect>
                                    <p:set>
                                      <p:cBhvr>
                                        <p:cTn id="42" dur="1" fill="hold">
                                          <p:stCondLst>
                                            <p:cond delay="149"/>
                                          </p:stCondLst>
                                        </p:cTn>
                                        <p:tgtEl>
                                          <p:spTgt spid="164"/>
                                        </p:tgtEl>
                                        <p:attrNameLst>
                                          <p:attrName>style.visibility</p:attrName>
                                        </p:attrNameLst>
                                      </p:cBhvr>
                                      <p:to>
                                        <p:strVal val="hidden"/>
                                      </p:to>
                                    </p:set>
                                  </p:childTnLst>
                                </p:cTn>
                              </p:par>
                              <p:par>
                                <p:cTn id="43" presetID="12" presetClass="entr" presetSubtype="8" fill="hold" grpId="1" nodeType="withEffect">
                                  <p:stCondLst>
                                    <p:cond delay="300"/>
                                  </p:stCondLst>
                                  <p:childTnLst>
                                    <p:set>
                                      <p:cBhvr>
                                        <p:cTn id="44" dur="1" fill="hold">
                                          <p:stCondLst>
                                            <p:cond delay="0"/>
                                          </p:stCondLst>
                                        </p:cTn>
                                        <p:tgtEl>
                                          <p:spTgt spid="91"/>
                                        </p:tgtEl>
                                        <p:attrNameLst>
                                          <p:attrName>style.visibility</p:attrName>
                                        </p:attrNameLst>
                                      </p:cBhvr>
                                      <p:to>
                                        <p:strVal val="visible"/>
                                      </p:to>
                                    </p:set>
                                    <p:anim calcmode="lin" valueType="num">
                                      <p:cBhvr additive="base">
                                        <p:cTn id="45" dur="80"/>
                                        <p:tgtEl>
                                          <p:spTgt spid="91"/>
                                        </p:tgtEl>
                                        <p:attrNameLst>
                                          <p:attrName>ppt_x</p:attrName>
                                        </p:attrNameLst>
                                      </p:cBhvr>
                                      <p:tavLst>
                                        <p:tav tm="0">
                                          <p:val>
                                            <p:strVal val="#ppt_x-#ppt_w*1.125000"/>
                                          </p:val>
                                        </p:tav>
                                        <p:tav tm="100000">
                                          <p:val>
                                            <p:strVal val="#ppt_x"/>
                                          </p:val>
                                        </p:tav>
                                      </p:tavLst>
                                    </p:anim>
                                    <p:animEffect transition="in" filter="wipe(right)">
                                      <p:cBhvr>
                                        <p:cTn id="46" dur="80"/>
                                        <p:tgtEl>
                                          <p:spTgt spid="91"/>
                                        </p:tgtEl>
                                      </p:cBhvr>
                                    </p:animEffect>
                                  </p:childTnLst>
                                </p:cTn>
                              </p:par>
                              <p:par>
                                <p:cTn id="47" presetID="10" presetClass="exit" presetSubtype="0" fill="hold" grpId="5" nodeType="withEffect">
                                  <p:stCondLst>
                                    <p:cond delay="300"/>
                                  </p:stCondLst>
                                  <p:childTnLst>
                                    <p:animEffect transition="out" filter="fade">
                                      <p:cBhvr>
                                        <p:cTn id="48" dur="150"/>
                                        <p:tgtEl>
                                          <p:spTgt spid="150"/>
                                        </p:tgtEl>
                                      </p:cBhvr>
                                    </p:animEffect>
                                    <p:set>
                                      <p:cBhvr>
                                        <p:cTn id="49" dur="1" fill="hold">
                                          <p:stCondLst>
                                            <p:cond delay="149"/>
                                          </p:stCondLst>
                                        </p:cTn>
                                        <p:tgtEl>
                                          <p:spTgt spid="150"/>
                                        </p:tgtEl>
                                        <p:attrNameLst>
                                          <p:attrName>style.visibility</p:attrName>
                                        </p:attrNameLst>
                                      </p:cBhvr>
                                      <p:to>
                                        <p:strVal val="hidden"/>
                                      </p:to>
                                    </p:set>
                                  </p:childTnLst>
                                </p:cTn>
                              </p:par>
                              <p:par>
                                <p:cTn id="50" presetID="10" presetClass="entr" presetSubtype="0" fill="hold" grpId="0" nodeType="withEffect">
                                  <p:stCondLst>
                                    <p:cond delay="300"/>
                                  </p:stCondLst>
                                  <p:childTnLst>
                                    <p:set>
                                      <p:cBhvr>
                                        <p:cTn id="51" dur="1" fill="hold">
                                          <p:stCondLst>
                                            <p:cond delay="0"/>
                                          </p:stCondLst>
                                        </p:cTn>
                                        <p:tgtEl>
                                          <p:spTgt spid="148"/>
                                        </p:tgtEl>
                                        <p:attrNameLst>
                                          <p:attrName>style.visibility</p:attrName>
                                        </p:attrNameLst>
                                      </p:cBhvr>
                                      <p:to>
                                        <p:strVal val="visible"/>
                                      </p:to>
                                    </p:set>
                                    <p:animEffect transition="in" filter="fade">
                                      <p:cBhvr>
                                        <p:cTn id="52" dur="150"/>
                                        <p:tgtEl>
                                          <p:spTgt spid="148"/>
                                        </p:tgtEl>
                                      </p:cBhvr>
                                    </p:animEffect>
                                  </p:childTnLst>
                                </p:cTn>
                              </p:par>
                              <p:par>
                                <p:cTn id="53" presetID="42" presetClass="path" presetSubtype="0" accel="50000" decel="50000" fill="hold" grpId="0" nodeType="withEffect">
                                  <p:stCondLst>
                                    <p:cond delay="300"/>
                                  </p:stCondLst>
                                  <p:childTnLst>
                                    <p:animMotion origin="layout" path="M 1.04167E-6 -2.59259E-6 L 0.14219 0.20301 " pathEditMode="relative" rAng="0" ptsTypes="AA">
                                      <p:cBhvr>
                                        <p:cTn id="54" dur="150" fill="hold"/>
                                        <p:tgtEl>
                                          <p:spTgt spid="91"/>
                                        </p:tgtEl>
                                        <p:attrNameLst>
                                          <p:attrName>ppt_x</p:attrName>
                                          <p:attrName>ppt_y</p:attrName>
                                        </p:attrNameLst>
                                      </p:cBhvr>
                                      <p:rCtr x="7109" y="10139"/>
                                    </p:animMotion>
                                  </p:childTnLst>
                                </p:cTn>
                              </p:par>
                              <p:par>
                                <p:cTn id="55" presetID="22" presetClass="entr" presetSubtype="4" fill="hold" grpId="1" nodeType="withEffect">
                                  <p:stCondLst>
                                    <p:cond delay="300"/>
                                  </p:stCondLst>
                                  <p:childTnLst>
                                    <p:set>
                                      <p:cBhvr>
                                        <p:cTn id="56" dur="1" fill="hold">
                                          <p:stCondLst>
                                            <p:cond delay="0"/>
                                          </p:stCondLst>
                                        </p:cTn>
                                        <p:tgtEl>
                                          <p:spTgt spid="173"/>
                                        </p:tgtEl>
                                        <p:attrNameLst>
                                          <p:attrName>style.visibility</p:attrName>
                                        </p:attrNameLst>
                                      </p:cBhvr>
                                      <p:to>
                                        <p:strVal val="visible"/>
                                      </p:to>
                                    </p:set>
                                    <p:animEffect transition="in" filter="wipe(down)">
                                      <p:cBhvr>
                                        <p:cTn id="57" dur="150"/>
                                        <p:tgtEl>
                                          <p:spTgt spid="173"/>
                                        </p:tgtEl>
                                      </p:cBhvr>
                                    </p:animEffect>
                                  </p:childTnLst>
                                </p:cTn>
                              </p:par>
                              <p:par>
                                <p:cTn id="58" presetID="12" presetClass="entr" presetSubtype="8" fill="hold" grpId="1" nodeType="withEffect">
                                  <p:stCondLst>
                                    <p:cond delay="400"/>
                                  </p:stCondLst>
                                  <p:childTnLst>
                                    <p:set>
                                      <p:cBhvr>
                                        <p:cTn id="59" dur="1" fill="hold">
                                          <p:stCondLst>
                                            <p:cond delay="0"/>
                                          </p:stCondLst>
                                        </p:cTn>
                                        <p:tgtEl>
                                          <p:spTgt spid="137"/>
                                        </p:tgtEl>
                                        <p:attrNameLst>
                                          <p:attrName>style.visibility</p:attrName>
                                        </p:attrNameLst>
                                      </p:cBhvr>
                                      <p:to>
                                        <p:strVal val="visible"/>
                                      </p:to>
                                    </p:set>
                                    <p:anim calcmode="lin" valueType="num">
                                      <p:cBhvr additive="base">
                                        <p:cTn id="60" dur="80"/>
                                        <p:tgtEl>
                                          <p:spTgt spid="137"/>
                                        </p:tgtEl>
                                        <p:attrNameLst>
                                          <p:attrName>ppt_x</p:attrName>
                                        </p:attrNameLst>
                                      </p:cBhvr>
                                      <p:tavLst>
                                        <p:tav tm="0">
                                          <p:val>
                                            <p:strVal val="#ppt_x-#ppt_w*1.125000"/>
                                          </p:val>
                                        </p:tav>
                                        <p:tav tm="100000">
                                          <p:val>
                                            <p:strVal val="#ppt_x"/>
                                          </p:val>
                                        </p:tav>
                                      </p:tavLst>
                                    </p:anim>
                                    <p:animEffect transition="in" filter="wipe(right)">
                                      <p:cBhvr>
                                        <p:cTn id="61" dur="80"/>
                                        <p:tgtEl>
                                          <p:spTgt spid="137"/>
                                        </p:tgtEl>
                                      </p:cBhvr>
                                    </p:animEffect>
                                  </p:childTnLst>
                                </p:cTn>
                              </p:par>
                              <p:par>
                                <p:cTn id="62" presetID="10" presetClass="exit" presetSubtype="0" fill="hold" grpId="3" nodeType="withEffect">
                                  <p:stCondLst>
                                    <p:cond delay="400"/>
                                  </p:stCondLst>
                                  <p:childTnLst>
                                    <p:animEffect transition="out" filter="fade">
                                      <p:cBhvr>
                                        <p:cTn id="63" dur="150"/>
                                        <p:tgtEl>
                                          <p:spTgt spid="148"/>
                                        </p:tgtEl>
                                      </p:cBhvr>
                                    </p:animEffect>
                                    <p:set>
                                      <p:cBhvr>
                                        <p:cTn id="64" dur="1" fill="hold">
                                          <p:stCondLst>
                                            <p:cond delay="149"/>
                                          </p:stCondLst>
                                        </p:cTn>
                                        <p:tgtEl>
                                          <p:spTgt spid="148"/>
                                        </p:tgtEl>
                                        <p:attrNameLst>
                                          <p:attrName>style.visibility</p:attrName>
                                        </p:attrNameLst>
                                      </p:cBhvr>
                                      <p:to>
                                        <p:strVal val="hidden"/>
                                      </p:to>
                                    </p:set>
                                  </p:childTnLst>
                                </p:cTn>
                              </p:par>
                              <p:par>
                                <p:cTn id="65" presetID="10" presetClass="entr" presetSubtype="0" fill="hold" grpId="1" nodeType="withEffect">
                                  <p:stCondLst>
                                    <p:cond delay="400"/>
                                  </p:stCondLst>
                                  <p:childTnLst>
                                    <p:set>
                                      <p:cBhvr>
                                        <p:cTn id="66" dur="1" fill="hold">
                                          <p:stCondLst>
                                            <p:cond delay="0"/>
                                          </p:stCondLst>
                                        </p:cTn>
                                        <p:tgtEl>
                                          <p:spTgt spid="147"/>
                                        </p:tgtEl>
                                        <p:attrNameLst>
                                          <p:attrName>style.visibility</p:attrName>
                                        </p:attrNameLst>
                                      </p:cBhvr>
                                      <p:to>
                                        <p:strVal val="visible"/>
                                      </p:to>
                                    </p:set>
                                    <p:animEffect transition="in" filter="fade">
                                      <p:cBhvr>
                                        <p:cTn id="67" dur="150"/>
                                        <p:tgtEl>
                                          <p:spTgt spid="147"/>
                                        </p:tgtEl>
                                      </p:cBhvr>
                                    </p:animEffect>
                                  </p:childTnLst>
                                </p:cTn>
                              </p:par>
                              <p:par>
                                <p:cTn id="68" presetID="42" presetClass="path" presetSubtype="0" accel="50000" decel="50000" fill="hold" grpId="0" nodeType="withEffect">
                                  <p:stCondLst>
                                    <p:cond delay="400"/>
                                  </p:stCondLst>
                                  <p:childTnLst>
                                    <p:animMotion origin="layout" path="M 1.04167E-6 -2.59259E-6 L 0.07161 -0.2037 " pathEditMode="relative" rAng="0" ptsTypes="AA">
                                      <p:cBhvr>
                                        <p:cTn id="69" dur="150" fill="hold"/>
                                        <p:tgtEl>
                                          <p:spTgt spid="137"/>
                                        </p:tgtEl>
                                        <p:attrNameLst>
                                          <p:attrName>ppt_x</p:attrName>
                                          <p:attrName>ppt_y</p:attrName>
                                        </p:attrNameLst>
                                      </p:cBhvr>
                                      <p:rCtr x="3581" y="-10185"/>
                                    </p:animMotion>
                                  </p:childTnLst>
                                </p:cTn>
                              </p:par>
                              <p:par>
                                <p:cTn id="70" presetID="22" presetClass="exit" presetSubtype="1" fill="hold" grpId="0" nodeType="withEffect">
                                  <p:stCondLst>
                                    <p:cond delay="400"/>
                                  </p:stCondLst>
                                  <p:childTnLst>
                                    <p:animEffect transition="out" filter="wipe(up)">
                                      <p:cBhvr>
                                        <p:cTn id="71" dur="150"/>
                                        <p:tgtEl>
                                          <p:spTgt spid="171"/>
                                        </p:tgtEl>
                                      </p:cBhvr>
                                    </p:animEffect>
                                    <p:set>
                                      <p:cBhvr>
                                        <p:cTn id="72" dur="1" fill="hold">
                                          <p:stCondLst>
                                            <p:cond delay="149"/>
                                          </p:stCondLst>
                                        </p:cTn>
                                        <p:tgtEl>
                                          <p:spTgt spid="171"/>
                                        </p:tgtEl>
                                        <p:attrNameLst>
                                          <p:attrName>style.visibility</p:attrName>
                                        </p:attrNameLst>
                                      </p:cBhvr>
                                      <p:to>
                                        <p:strVal val="hidden"/>
                                      </p:to>
                                    </p:set>
                                  </p:childTnLst>
                                </p:cTn>
                              </p:par>
                              <p:par>
                                <p:cTn id="73" presetID="12" presetClass="entr" presetSubtype="8" fill="hold" grpId="1" nodeType="withEffect">
                                  <p:stCondLst>
                                    <p:cond delay="500"/>
                                  </p:stCondLst>
                                  <p:childTnLst>
                                    <p:set>
                                      <p:cBhvr>
                                        <p:cTn id="74" dur="1" fill="hold">
                                          <p:stCondLst>
                                            <p:cond delay="0"/>
                                          </p:stCondLst>
                                        </p:cTn>
                                        <p:tgtEl>
                                          <p:spTgt spid="138"/>
                                        </p:tgtEl>
                                        <p:attrNameLst>
                                          <p:attrName>style.visibility</p:attrName>
                                        </p:attrNameLst>
                                      </p:cBhvr>
                                      <p:to>
                                        <p:strVal val="visible"/>
                                      </p:to>
                                    </p:set>
                                    <p:anim calcmode="lin" valueType="num">
                                      <p:cBhvr additive="base">
                                        <p:cTn id="75" dur="80"/>
                                        <p:tgtEl>
                                          <p:spTgt spid="138"/>
                                        </p:tgtEl>
                                        <p:attrNameLst>
                                          <p:attrName>ppt_x</p:attrName>
                                        </p:attrNameLst>
                                      </p:cBhvr>
                                      <p:tavLst>
                                        <p:tav tm="0">
                                          <p:val>
                                            <p:strVal val="#ppt_x-#ppt_w*1.125000"/>
                                          </p:val>
                                        </p:tav>
                                        <p:tav tm="100000">
                                          <p:val>
                                            <p:strVal val="#ppt_x"/>
                                          </p:val>
                                        </p:tav>
                                      </p:tavLst>
                                    </p:anim>
                                    <p:animEffect transition="in" filter="wipe(right)">
                                      <p:cBhvr>
                                        <p:cTn id="76" dur="80"/>
                                        <p:tgtEl>
                                          <p:spTgt spid="138"/>
                                        </p:tgtEl>
                                      </p:cBhvr>
                                    </p:animEffect>
                                  </p:childTnLst>
                                </p:cTn>
                              </p:par>
                              <p:par>
                                <p:cTn id="77" presetID="10" presetClass="exit" presetSubtype="0" fill="hold" grpId="3" nodeType="withEffect">
                                  <p:stCondLst>
                                    <p:cond delay="500"/>
                                  </p:stCondLst>
                                  <p:childTnLst>
                                    <p:animEffect transition="out" filter="fade">
                                      <p:cBhvr>
                                        <p:cTn id="78" dur="150"/>
                                        <p:tgtEl>
                                          <p:spTgt spid="147"/>
                                        </p:tgtEl>
                                      </p:cBhvr>
                                    </p:animEffect>
                                    <p:set>
                                      <p:cBhvr>
                                        <p:cTn id="79" dur="1" fill="hold">
                                          <p:stCondLst>
                                            <p:cond delay="149"/>
                                          </p:stCondLst>
                                        </p:cTn>
                                        <p:tgtEl>
                                          <p:spTgt spid="147"/>
                                        </p:tgtEl>
                                        <p:attrNameLst>
                                          <p:attrName>style.visibility</p:attrName>
                                        </p:attrNameLst>
                                      </p:cBhvr>
                                      <p:to>
                                        <p:strVal val="hidden"/>
                                      </p:to>
                                    </p:set>
                                  </p:childTnLst>
                                </p:cTn>
                              </p:par>
                              <p:par>
                                <p:cTn id="80" presetID="10" presetClass="entr" presetSubtype="0" fill="hold" grpId="0" nodeType="withEffect">
                                  <p:stCondLst>
                                    <p:cond delay="500"/>
                                  </p:stCondLst>
                                  <p:childTnLst>
                                    <p:set>
                                      <p:cBhvr>
                                        <p:cTn id="81" dur="1" fill="hold">
                                          <p:stCondLst>
                                            <p:cond delay="0"/>
                                          </p:stCondLst>
                                        </p:cTn>
                                        <p:tgtEl>
                                          <p:spTgt spid="149"/>
                                        </p:tgtEl>
                                        <p:attrNameLst>
                                          <p:attrName>style.visibility</p:attrName>
                                        </p:attrNameLst>
                                      </p:cBhvr>
                                      <p:to>
                                        <p:strVal val="visible"/>
                                      </p:to>
                                    </p:set>
                                    <p:animEffect transition="in" filter="fade">
                                      <p:cBhvr>
                                        <p:cTn id="82" dur="150"/>
                                        <p:tgtEl>
                                          <p:spTgt spid="149"/>
                                        </p:tgtEl>
                                      </p:cBhvr>
                                    </p:animEffect>
                                  </p:childTnLst>
                                </p:cTn>
                              </p:par>
                              <p:par>
                                <p:cTn id="83" presetID="42" presetClass="path" presetSubtype="0" accel="50000" decel="50000" fill="hold" grpId="0" nodeType="withEffect">
                                  <p:stCondLst>
                                    <p:cond delay="500"/>
                                  </p:stCondLst>
                                  <p:childTnLst>
                                    <p:animMotion origin="layout" path="M 1.04167E-6 -2.59259E-6 L 0.07161 -0.10185 " pathEditMode="relative" rAng="0" ptsTypes="AA">
                                      <p:cBhvr>
                                        <p:cTn id="84" dur="150" fill="hold"/>
                                        <p:tgtEl>
                                          <p:spTgt spid="138"/>
                                        </p:tgtEl>
                                        <p:attrNameLst>
                                          <p:attrName>ppt_x</p:attrName>
                                          <p:attrName>ppt_y</p:attrName>
                                        </p:attrNameLst>
                                      </p:cBhvr>
                                      <p:rCtr x="3581" y="-5093"/>
                                    </p:animMotion>
                                  </p:childTnLst>
                                </p:cTn>
                              </p:par>
                              <p:par>
                                <p:cTn id="85" presetID="22" presetClass="entr" presetSubtype="1" fill="hold" grpId="2" nodeType="withEffect">
                                  <p:stCondLst>
                                    <p:cond delay="500"/>
                                  </p:stCondLst>
                                  <p:childTnLst>
                                    <p:set>
                                      <p:cBhvr>
                                        <p:cTn id="86" dur="1" fill="hold">
                                          <p:stCondLst>
                                            <p:cond delay="0"/>
                                          </p:stCondLst>
                                        </p:cTn>
                                        <p:tgtEl>
                                          <p:spTgt spid="164"/>
                                        </p:tgtEl>
                                        <p:attrNameLst>
                                          <p:attrName>style.visibility</p:attrName>
                                        </p:attrNameLst>
                                      </p:cBhvr>
                                      <p:to>
                                        <p:strVal val="visible"/>
                                      </p:to>
                                    </p:set>
                                    <p:animEffect transition="in" filter="wipe(up)">
                                      <p:cBhvr>
                                        <p:cTn id="87" dur="150"/>
                                        <p:tgtEl>
                                          <p:spTgt spid="164"/>
                                        </p:tgtEl>
                                      </p:cBhvr>
                                    </p:animEffect>
                                  </p:childTnLst>
                                </p:cTn>
                              </p:par>
                              <p:par>
                                <p:cTn id="88" presetID="12" presetClass="entr" presetSubtype="8" fill="hold" grpId="1" nodeType="withEffect">
                                  <p:stCondLst>
                                    <p:cond delay="600"/>
                                  </p:stCondLst>
                                  <p:childTnLst>
                                    <p:set>
                                      <p:cBhvr>
                                        <p:cTn id="89" dur="1" fill="hold">
                                          <p:stCondLst>
                                            <p:cond delay="0"/>
                                          </p:stCondLst>
                                        </p:cTn>
                                        <p:tgtEl>
                                          <p:spTgt spid="139"/>
                                        </p:tgtEl>
                                        <p:attrNameLst>
                                          <p:attrName>style.visibility</p:attrName>
                                        </p:attrNameLst>
                                      </p:cBhvr>
                                      <p:to>
                                        <p:strVal val="visible"/>
                                      </p:to>
                                    </p:set>
                                    <p:anim calcmode="lin" valueType="num">
                                      <p:cBhvr additive="base">
                                        <p:cTn id="90" dur="80"/>
                                        <p:tgtEl>
                                          <p:spTgt spid="139"/>
                                        </p:tgtEl>
                                        <p:attrNameLst>
                                          <p:attrName>ppt_x</p:attrName>
                                        </p:attrNameLst>
                                      </p:cBhvr>
                                      <p:tavLst>
                                        <p:tav tm="0">
                                          <p:val>
                                            <p:strVal val="#ppt_x-#ppt_w*1.125000"/>
                                          </p:val>
                                        </p:tav>
                                        <p:tav tm="100000">
                                          <p:val>
                                            <p:strVal val="#ppt_x"/>
                                          </p:val>
                                        </p:tav>
                                      </p:tavLst>
                                    </p:anim>
                                    <p:animEffect transition="in" filter="wipe(right)">
                                      <p:cBhvr>
                                        <p:cTn id="91" dur="80"/>
                                        <p:tgtEl>
                                          <p:spTgt spid="139"/>
                                        </p:tgtEl>
                                      </p:cBhvr>
                                    </p:animEffect>
                                  </p:childTnLst>
                                </p:cTn>
                              </p:par>
                              <p:par>
                                <p:cTn id="92" presetID="10" presetClass="exit" presetSubtype="0" fill="hold" grpId="3" nodeType="withEffect">
                                  <p:stCondLst>
                                    <p:cond delay="600"/>
                                  </p:stCondLst>
                                  <p:childTnLst>
                                    <p:animEffect transition="out" filter="fade">
                                      <p:cBhvr>
                                        <p:cTn id="93" dur="150"/>
                                        <p:tgtEl>
                                          <p:spTgt spid="149"/>
                                        </p:tgtEl>
                                      </p:cBhvr>
                                    </p:animEffect>
                                    <p:set>
                                      <p:cBhvr>
                                        <p:cTn id="94" dur="1" fill="hold">
                                          <p:stCondLst>
                                            <p:cond delay="149"/>
                                          </p:stCondLst>
                                        </p:cTn>
                                        <p:tgtEl>
                                          <p:spTgt spid="149"/>
                                        </p:tgtEl>
                                        <p:attrNameLst>
                                          <p:attrName>style.visibility</p:attrName>
                                        </p:attrNameLst>
                                      </p:cBhvr>
                                      <p:to>
                                        <p:strVal val="hidden"/>
                                      </p:to>
                                    </p:set>
                                  </p:childTnLst>
                                </p:cTn>
                              </p:par>
                              <p:par>
                                <p:cTn id="95" presetID="10" presetClass="entr" presetSubtype="0" fill="hold" grpId="0" nodeType="withEffect">
                                  <p:stCondLst>
                                    <p:cond delay="600"/>
                                  </p:stCondLst>
                                  <p:childTnLst>
                                    <p:set>
                                      <p:cBhvr>
                                        <p:cTn id="96" dur="1" fill="hold">
                                          <p:stCondLst>
                                            <p:cond delay="0"/>
                                          </p:stCondLst>
                                        </p:cTn>
                                        <p:tgtEl>
                                          <p:spTgt spid="136"/>
                                        </p:tgtEl>
                                        <p:attrNameLst>
                                          <p:attrName>style.visibility</p:attrName>
                                        </p:attrNameLst>
                                      </p:cBhvr>
                                      <p:to>
                                        <p:strVal val="visible"/>
                                      </p:to>
                                    </p:set>
                                    <p:animEffect transition="in" filter="fade">
                                      <p:cBhvr>
                                        <p:cTn id="97" dur="150"/>
                                        <p:tgtEl>
                                          <p:spTgt spid="136"/>
                                        </p:tgtEl>
                                      </p:cBhvr>
                                    </p:animEffect>
                                  </p:childTnLst>
                                </p:cTn>
                              </p:par>
                              <p:par>
                                <p:cTn id="98" presetID="42" presetClass="path" presetSubtype="0" accel="50000" decel="50000" fill="hold" grpId="0" nodeType="withEffect">
                                  <p:stCondLst>
                                    <p:cond delay="600"/>
                                  </p:stCondLst>
                                  <p:childTnLst>
                                    <p:animMotion origin="layout" path="M 1.04167E-6 -2.59259E-6 L 0.07135 -0.00023 " pathEditMode="relative" rAng="0" ptsTypes="AA">
                                      <p:cBhvr>
                                        <p:cTn id="99" dur="150" fill="hold"/>
                                        <p:tgtEl>
                                          <p:spTgt spid="139"/>
                                        </p:tgtEl>
                                        <p:attrNameLst>
                                          <p:attrName>ppt_x</p:attrName>
                                          <p:attrName>ppt_y</p:attrName>
                                        </p:attrNameLst>
                                      </p:cBhvr>
                                      <p:rCtr x="3568" y="-23"/>
                                    </p:animMotion>
                                  </p:childTnLst>
                                </p:cTn>
                              </p:par>
                              <p:par>
                                <p:cTn id="100" presetID="22" presetClass="entr" presetSubtype="4" fill="hold" grpId="1" nodeType="withEffect">
                                  <p:stCondLst>
                                    <p:cond delay="600"/>
                                  </p:stCondLst>
                                  <p:childTnLst>
                                    <p:set>
                                      <p:cBhvr>
                                        <p:cTn id="101" dur="1" fill="hold">
                                          <p:stCondLst>
                                            <p:cond delay="0"/>
                                          </p:stCondLst>
                                        </p:cTn>
                                        <p:tgtEl>
                                          <p:spTgt spid="171"/>
                                        </p:tgtEl>
                                        <p:attrNameLst>
                                          <p:attrName>style.visibility</p:attrName>
                                        </p:attrNameLst>
                                      </p:cBhvr>
                                      <p:to>
                                        <p:strVal val="visible"/>
                                      </p:to>
                                    </p:set>
                                    <p:animEffect transition="in" filter="wipe(down)">
                                      <p:cBhvr>
                                        <p:cTn id="102" dur="150"/>
                                        <p:tgtEl>
                                          <p:spTgt spid="171"/>
                                        </p:tgtEl>
                                      </p:cBhvr>
                                    </p:animEffect>
                                  </p:childTnLst>
                                </p:cTn>
                              </p:par>
                              <p:par>
                                <p:cTn id="103" presetID="22" presetClass="exit" presetSubtype="1" fill="hold" grpId="2" nodeType="withEffect">
                                  <p:stCondLst>
                                    <p:cond delay="600"/>
                                  </p:stCondLst>
                                  <p:childTnLst>
                                    <p:animEffect transition="out" filter="wipe(up)">
                                      <p:cBhvr>
                                        <p:cTn id="104" dur="150"/>
                                        <p:tgtEl>
                                          <p:spTgt spid="173"/>
                                        </p:tgtEl>
                                      </p:cBhvr>
                                    </p:animEffect>
                                    <p:set>
                                      <p:cBhvr>
                                        <p:cTn id="105" dur="1" fill="hold">
                                          <p:stCondLst>
                                            <p:cond delay="149"/>
                                          </p:stCondLst>
                                        </p:cTn>
                                        <p:tgtEl>
                                          <p:spTgt spid="173"/>
                                        </p:tgtEl>
                                        <p:attrNameLst>
                                          <p:attrName>style.visibility</p:attrName>
                                        </p:attrNameLst>
                                      </p:cBhvr>
                                      <p:to>
                                        <p:strVal val="hidden"/>
                                      </p:to>
                                    </p:set>
                                  </p:childTnLst>
                                </p:cTn>
                              </p:par>
                              <p:par>
                                <p:cTn id="106" presetID="12" presetClass="entr" presetSubtype="8" fill="hold" grpId="1" nodeType="withEffect">
                                  <p:stCondLst>
                                    <p:cond delay="700"/>
                                  </p:stCondLst>
                                  <p:childTnLst>
                                    <p:set>
                                      <p:cBhvr>
                                        <p:cTn id="107" dur="1" fill="hold">
                                          <p:stCondLst>
                                            <p:cond delay="0"/>
                                          </p:stCondLst>
                                        </p:cTn>
                                        <p:tgtEl>
                                          <p:spTgt spid="140"/>
                                        </p:tgtEl>
                                        <p:attrNameLst>
                                          <p:attrName>style.visibility</p:attrName>
                                        </p:attrNameLst>
                                      </p:cBhvr>
                                      <p:to>
                                        <p:strVal val="visible"/>
                                      </p:to>
                                    </p:set>
                                    <p:anim calcmode="lin" valueType="num">
                                      <p:cBhvr additive="base">
                                        <p:cTn id="108" dur="80"/>
                                        <p:tgtEl>
                                          <p:spTgt spid="140"/>
                                        </p:tgtEl>
                                        <p:attrNameLst>
                                          <p:attrName>ppt_x</p:attrName>
                                        </p:attrNameLst>
                                      </p:cBhvr>
                                      <p:tavLst>
                                        <p:tav tm="0">
                                          <p:val>
                                            <p:strVal val="#ppt_x-#ppt_w*1.125000"/>
                                          </p:val>
                                        </p:tav>
                                        <p:tav tm="100000">
                                          <p:val>
                                            <p:strVal val="#ppt_x"/>
                                          </p:val>
                                        </p:tav>
                                      </p:tavLst>
                                    </p:anim>
                                    <p:animEffect transition="in" filter="wipe(right)">
                                      <p:cBhvr>
                                        <p:cTn id="109" dur="80"/>
                                        <p:tgtEl>
                                          <p:spTgt spid="140"/>
                                        </p:tgtEl>
                                      </p:cBhvr>
                                    </p:animEffect>
                                  </p:childTnLst>
                                </p:cTn>
                              </p:par>
                              <p:par>
                                <p:cTn id="110" presetID="10" presetClass="exit" presetSubtype="0" fill="hold" grpId="2" nodeType="withEffect">
                                  <p:stCondLst>
                                    <p:cond delay="700"/>
                                  </p:stCondLst>
                                  <p:childTnLst>
                                    <p:animEffect transition="out" filter="fade">
                                      <p:cBhvr>
                                        <p:cTn id="111" dur="150"/>
                                        <p:tgtEl>
                                          <p:spTgt spid="136"/>
                                        </p:tgtEl>
                                      </p:cBhvr>
                                    </p:animEffect>
                                    <p:set>
                                      <p:cBhvr>
                                        <p:cTn id="112" dur="1" fill="hold">
                                          <p:stCondLst>
                                            <p:cond delay="149"/>
                                          </p:stCondLst>
                                        </p:cTn>
                                        <p:tgtEl>
                                          <p:spTgt spid="136"/>
                                        </p:tgtEl>
                                        <p:attrNameLst>
                                          <p:attrName>style.visibility</p:attrName>
                                        </p:attrNameLst>
                                      </p:cBhvr>
                                      <p:to>
                                        <p:strVal val="hidden"/>
                                      </p:to>
                                    </p:set>
                                  </p:childTnLst>
                                </p:cTn>
                              </p:par>
                              <p:par>
                                <p:cTn id="113" presetID="10" presetClass="entr" presetSubtype="0" fill="hold" grpId="1" nodeType="withEffect">
                                  <p:stCondLst>
                                    <p:cond delay="700"/>
                                  </p:stCondLst>
                                  <p:childTnLst>
                                    <p:set>
                                      <p:cBhvr>
                                        <p:cTn id="114" dur="1" fill="hold">
                                          <p:stCondLst>
                                            <p:cond delay="0"/>
                                          </p:stCondLst>
                                        </p:cTn>
                                        <p:tgtEl>
                                          <p:spTgt spid="150"/>
                                        </p:tgtEl>
                                        <p:attrNameLst>
                                          <p:attrName>style.visibility</p:attrName>
                                        </p:attrNameLst>
                                      </p:cBhvr>
                                      <p:to>
                                        <p:strVal val="visible"/>
                                      </p:to>
                                    </p:set>
                                    <p:animEffect transition="in" filter="fade">
                                      <p:cBhvr>
                                        <p:cTn id="115" dur="150"/>
                                        <p:tgtEl>
                                          <p:spTgt spid="150"/>
                                        </p:tgtEl>
                                      </p:cBhvr>
                                    </p:animEffect>
                                  </p:childTnLst>
                                </p:cTn>
                              </p:par>
                              <p:par>
                                <p:cTn id="116" presetID="42" presetClass="path" presetSubtype="0" accel="50000" decel="50000" fill="hold" grpId="0" nodeType="withEffect">
                                  <p:stCondLst>
                                    <p:cond delay="700"/>
                                  </p:stCondLst>
                                  <p:childTnLst>
                                    <p:animMotion origin="layout" path="M 1.04167E-6 -2.59259E-6 L 0.07174 0.10185 " pathEditMode="relative" rAng="0" ptsTypes="AA">
                                      <p:cBhvr>
                                        <p:cTn id="117" dur="150" fill="hold"/>
                                        <p:tgtEl>
                                          <p:spTgt spid="140"/>
                                        </p:tgtEl>
                                        <p:attrNameLst>
                                          <p:attrName>ppt_x</p:attrName>
                                          <p:attrName>ppt_y</p:attrName>
                                        </p:attrNameLst>
                                      </p:cBhvr>
                                      <p:rCtr x="3581" y="5093"/>
                                    </p:animMotion>
                                  </p:childTnLst>
                                </p:cTn>
                              </p:par>
                              <p:par>
                                <p:cTn id="118" presetID="22" presetClass="exit" presetSubtype="4" fill="hold" grpId="1" nodeType="withEffect">
                                  <p:stCondLst>
                                    <p:cond delay="700"/>
                                  </p:stCondLst>
                                  <p:childTnLst>
                                    <p:animEffect transition="out" filter="wipe(down)">
                                      <p:cBhvr>
                                        <p:cTn id="119" dur="150"/>
                                        <p:tgtEl>
                                          <p:spTgt spid="175"/>
                                        </p:tgtEl>
                                      </p:cBhvr>
                                    </p:animEffect>
                                    <p:set>
                                      <p:cBhvr>
                                        <p:cTn id="120" dur="1" fill="hold">
                                          <p:stCondLst>
                                            <p:cond delay="149"/>
                                          </p:stCondLst>
                                        </p:cTn>
                                        <p:tgtEl>
                                          <p:spTgt spid="175"/>
                                        </p:tgtEl>
                                        <p:attrNameLst>
                                          <p:attrName>style.visibility</p:attrName>
                                        </p:attrNameLst>
                                      </p:cBhvr>
                                      <p:to>
                                        <p:strVal val="hidden"/>
                                      </p:to>
                                    </p:set>
                                  </p:childTnLst>
                                </p:cTn>
                              </p:par>
                              <p:par>
                                <p:cTn id="121" presetID="22" presetClass="exit" presetSubtype="4" fill="hold" grpId="3" nodeType="withEffect">
                                  <p:stCondLst>
                                    <p:cond delay="700"/>
                                  </p:stCondLst>
                                  <p:childTnLst>
                                    <p:animEffect transition="out" filter="wipe(down)">
                                      <p:cBhvr>
                                        <p:cTn id="122" dur="150"/>
                                        <p:tgtEl>
                                          <p:spTgt spid="164"/>
                                        </p:tgtEl>
                                      </p:cBhvr>
                                    </p:animEffect>
                                    <p:set>
                                      <p:cBhvr>
                                        <p:cTn id="123" dur="1" fill="hold">
                                          <p:stCondLst>
                                            <p:cond delay="149"/>
                                          </p:stCondLst>
                                        </p:cTn>
                                        <p:tgtEl>
                                          <p:spTgt spid="164"/>
                                        </p:tgtEl>
                                        <p:attrNameLst>
                                          <p:attrName>style.visibility</p:attrName>
                                        </p:attrNameLst>
                                      </p:cBhvr>
                                      <p:to>
                                        <p:strVal val="hidden"/>
                                      </p:to>
                                    </p:set>
                                  </p:childTnLst>
                                </p:cTn>
                              </p:par>
                              <p:par>
                                <p:cTn id="124" presetID="22" presetClass="exit" presetSubtype="4" fill="hold" grpId="0" nodeType="withEffect">
                                  <p:stCondLst>
                                    <p:cond delay="700"/>
                                  </p:stCondLst>
                                  <p:childTnLst>
                                    <p:animEffect transition="out" filter="wipe(down)">
                                      <p:cBhvr>
                                        <p:cTn id="125" dur="150"/>
                                        <p:tgtEl>
                                          <p:spTgt spid="174"/>
                                        </p:tgtEl>
                                      </p:cBhvr>
                                    </p:animEffect>
                                    <p:set>
                                      <p:cBhvr>
                                        <p:cTn id="126" dur="1" fill="hold">
                                          <p:stCondLst>
                                            <p:cond delay="149"/>
                                          </p:stCondLst>
                                        </p:cTn>
                                        <p:tgtEl>
                                          <p:spTgt spid="174"/>
                                        </p:tgtEl>
                                        <p:attrNameLst>
                                          <p:attrName>style.visibility</p:attrName>
                                        </p:attrNameLst>
                                      </p:cBhvr>
                                      <p:to>
                                        <p:strVal val="hidden"/>
                                      </p:to>
                                    </p:set>
                                  </p:childTnLst>
                                </p:cTn>
                              </p:par>
                              <p:par>
                                <p:cTn id="127" presetID="12" presetClass="entr" presetSubtype="8" fill="hold" grpId="1" nodeType="withEffect">
                                  <p:stCondLst>
                                    <p:cond delay="800"/>
                                  </p:stCondLst>
                                  <p:childTnLst>
                                    <p:set>
                                      <p:cBhvr>
                                        <p:cTn id="128" dur="1" fill="hold">
                                          <p:stCondLst>
                                            <p:cond delay="0"/>
                                          </p:stCondLst>
                                        </p:cTn>
                                        <p:tgtEl>
                                          <p:spTgt spid="141"/>
                                        </p:tgtEl>
                                        <p:attrNameLst>
                                          <p:attrName>style.visibility</p:attrName>
                                        </p:attrNameLst>
                                      </p:cBhvr>
                                      <p:to>
                                        <p:strVal val="visible"/>
                                      </p:to>
                                    </p:set>
                                    <p:anim calcmode="lin" valueType="num">
                                      <p:cBhvr additive="base">
                                        <p:cTn id="129" dur="80"/>
                                        <p:tgtEl>
                                          <p:spTgt spid="141"/>
                                        </p:tgtEl>
                                        <p:attrNameLst>
                                          <p:attrName>ppt_x</p:attrName>
                                        </p:attrNameLst>
                                      </p:cBhvr>
                                      <p:tavLst>
                                        <p:tav tm="0">
                                          <p:val>
                                            <p:strVal val="#ppt_x-#ppt_w*1.125000"/>
                                          </p:val>
                                        </p:tav>
                                        <p:tav tm="100000">
                                          <p:val>
                                            <p:strVal val="#ppt_x"/>
                                          </p:val>
                                        </p:tav>
                                      </p:tavLst>
                                    </p:anim>
                                    <p:animEffect transition="in" filter="wipe(right)">
                                      <p:cBhvr>
                                        <p:cTn id="130" dur="80"/>
                                        <p:tgtEl>
                                          <p:spTgt spid="141"/>
                                        </p:tgtEl>
                                      </p:cBhvr>
                                    </p:animEffect>
                                  </p:childTnLst>
                                </p:cTn>
                              </p:par>
                              <p:par>
                                <p:cTn id="131" presetID="10" presetClass="exit" presetSubtype="0" fill="hold" grpId="3" nodeType="withEffect">
                                  <p:stCondLst>
                                    <p:cond delay="800"/>
                                  </p:stCondLst>
                                  <p:childTnLst>
                                    <p:animEffect transition="out" filter="fade">
                                      <p:cBhvr>
                                        <p:cTn id="132" dur="150"/>
                                        <p:tgtEl>
                                          <p:spTgt spid="150"/>
                                        </p:tgtEl>
                                      </p:cBhvr>
                                    </p:animEffect>
                                    <p:set>
                                      <p:cBhvr>
                                        <p:cTn id="133" dur="1" fill="hold">
                                          <p:stCondLst>
                                            <p:cond delay="149"/>
                                          </p:stCondLst>
                                        </p:cTn>
                                        <p:tgtEl>
                                          <p:spTgt spid="150"/>
                                        </p:tgtEl>
                                        <p:attrNameLst>
                                          <p:attrName>style.visibility</p:attrName>
                                        </p:attrNameLst>
                                      </p:cBhvr>
                                      <p:to>
                                        <p:strVal val="hidden"/>
                                      </p:to>
                                    </p:set>
                                  </p:childTnLst>
                                </p:cTn>
                              </p:par>
                              <p:par>
                                <p:cTn id="134" presetID="10" presetClass="entr" presetSubtype="0" fill="hold" grpId="1" nodeType="withEffect">
                                  <p:stCondLst>
                                    <p:cond delay="800"/>
                                  </p:stCondLst>
                                  <p:childTnLst>
                                    <p:set>
                                      <p:cBhvr>
                                        <p:cTn id="135" dur="1" fill="hold">
                                          <p:stCondLst>
                                            <p:cond delay="0"/>
                                          </p:stCondLst>
                                        </p:cTn>
                                        <p:tgtEl>
                                          <p:spTgt spid="149"/>
                                        </p:tgtEl>
                                        <p:attrNameLst>
                                          <p:attrName>style.visibility</p:attrName>
                                        </p:attrNameLst>
                                      </p:cBhvr>
                                      <p:to>
                                        <p:strVal val="visible"/>
                                      </p:to>
                                    </p:set>
                                    <p:animEffect transition="in" filter="fade">
                                      <p:cBhvr>
                                        <p:cTn id="136" dur="150"/>
                                        <p:tgtEl>
                                          <p:spTgt spid="149"/>
                                        </p:tgtEl>
                                      </p:cBhvr>
                                    </p:animEffect>
                                  </p:childTnLst>
                                </p:cTn>
                              </p:par>
                              <p:par>
                                <p:cTn id="137" presetID="42" presetClass="path" presetSubtype="0" accel="50000" decel="50000" fill="hold" grpId="0" nodeType="withEffect">
                                  <p:stCondLst>
                                    <p:cond delay="800"/>
                                  </p:stCondLst>
                                  <p:childTnLst>
                                    <p:animMotion origin="layout" path="M 1.04167E-6 -2.59259E-6 L 0.07161 0.20278 " pathEditMode="relative" rAng="0" ptsTypes="AA">
                                      <p:cBhvr>
                                        <p:cTn id="138" dur="150" fill="hold"/>
                                        <p:tgtEl>
                                          <p:spTgt spid="141"/>
                                        </p:tgtEl>
                                        <p:attrNameLst>
                                          <p:attrName>ppt_x</p:attrName>
                                          <p:attrName>ppt_y</p:attrName>
                                        </p:attrNameLst>
                                      </p:cBhvr>
                                      <p:rCtr x="3581" y="10139"/>
                                    </p:animMotion>
                                  </p:childTnLst>
                                </p:cTn>
                              </p:par>
                              <p:par>
                                <p:cTn id="139" presetID="12" presetClass="entr" presetSubtype="4" fill="hold" grpId="1" nodeType="withEffect">
                                  <p:stCondLst>
                                    <p:cond delay="900"/>
                                  </p:stCondLst>
                                  <p:childTnLst>
                                    <p:set>
                                      <p:cBhvr>
                                        <p:cTn id="140" dur="1" fill="hold">
                                          <p:stCondLst>
                                            <p:cond delay="0"/>
                                          </p:stCondLst>
                                        </p:cTn>
                                        <p:tgtEl>
                                          <p:spTgt spid="142"/>
                                        </p:tgtEl>
                                        <p:attrNameLst>
                                          <p:attrName>style.visibility</p:attrName>
                                        </p:attrNameLst>
                                      </p:cBhvr>
                                      <p:to>
                                        <p:strVal val="visible"/>
                                      </p:to>
                                    </p:set>
                                    <p:anim calcmode="lin" valueType="num">
                                      <p:cBhvr additive="base">
                                        <p:cTn id="141" dur="80"/>
                                        <p:tgtEl>
                                          <p:spTgt spid="142"/>
                                        </p:tgtEl>
                                        <p:attrNameLst>
                                          <p:attrName>ppt_y</p:attrName>
                                        </p:attrNameLst>
                                      </p:cBhvr>
                                      <p:tavLst>
                                        <p:tav tm="0">
                                          <p:val>
                                            <p:strVal val="#ppt_y+#ppt_h*1.125000"/>
                                          </p:val>
                                        </p:tav>
                                        <p:tav tm="100000">
                                          <p:val>
                                            <p:strVal val="#ppt_y"/>
                                          </p:val>
                                        </p:tav>
                                      </p:tavLst>
                                    </p:anim>
                                    <p:animEffect transition="in" filter="wipe(up)">
                                      <p:cBhvr>
                                        <p:cTn id="142" dur="80"/>
                                        <p:tgtEl>
                                          <p:spTgt spid="142"/>
                                        </p:tgtEl>
                                      </p:cBhvr>
                                    </p:animEffect>
                                  </p:childTnLst>
                                </p:cTn>
                              </p:par>
                              <p:par>
                                <p:cTn id="143" presetID="10" presetClass="exit" presetSubtype="0" fill="hold" grpId="4" nodeType="withEffect">
                                  <p:stCondLst>
                                    <p:cond delay="900"/>
                                  </p:stCondLst>
                                  <p:childTnLst>
                                    <p:animEffect transition="out" filter="fade">
                                      <p:cBhvr>
                                        <p:cTn id="144" dur="150"/>
                                        <p:tgtEl>
                                          <p:spTgt spid="149"/>
                                        </p:tgtEl>
                                      </p:cBhvr>
                                    </p:animEffect>
                                    <p:set>
                                      <p:cBhvr>
                                        <p:cTn id="145" dur="1" fill="hold">
                                          <p:stCondLst>
                                            <p:cond delay="149"/>
                                          </p:stCondLst>
                                        </p:cTn>
                                        <p:tgtEl>
                                          <p:spTgt spid="149"/>
                                        </p:tgtEl>
                                        <p:attrNameLst>
                                          <p:attrName>style.visibility</p:attrName>
                                        </p:attrNameLst>
                                      </p:cBhvr>
                                      <p:to>
                                        <p:strVal val="hidden"/>
                                      </p:to>
                                    </p:set>
                                  </p:childTnLst>
                                </p:cTn>
                              </p:par>
                              <p:par>
                                <p:cTn id="146" presetID="10" presetClass="entr" presetSubtype="0" fill="hold" grpId="2" nodeType="withEffect">
                                  <p:stCondLst>
                                    <p:cond delay="900"/>
                                  </p:stCondLst>
                                  <p:childTnLst>
                                    <p:set>
                                      <p:cBhvr>
                                        <p:cTn id="147" dur="1" fill="hold">
                                          <p:stCondLst>
                                            <p:cond delay="0"/>
                                          </p:stCondLst>
                                        </p:cTn>
                                        <p:tgtEl>
                                          <p:spTgt spid="147"/>
                                        </p:tgtEl>
                                        <p:attrNameLst>
                                          <p:attrName>style.visibility</p:attrName>
                                        </p:attrNameLst>
                                      </p:cBhvr>
                                      <p:to>
                                        <p:strVal val="visible"/>
                                      </p:to>
                                    </p:set>
                                    <p:animEffect transition="in" filter="fade">
                                      <p:cBhvr>
                                        <p:cTn id="148" dur="150"/>
                                        <p:tgtEl>
                                          <p:spTgt spid="147"/>
                                        </p:tgtEl>
                                      </p:cBhvr>
                                    </p:animEffect>
                                  </p:childTnLst>
                                </p:cTn>
                              </p:par>
                              <p:par>
                                <p:cTn id="149" presetID="42" presetClass="path" presetSubtype="0" accel="50000" decel="50000" fill="hold" grpId="0" nodeType="withEffect">
                                  <p:stCondLst>
                                    <p:cond delay="900"/>
                                  </p:stCondLst>
                                  <p:childTnLst>
                                    <p:animMotion origin="layout" path="M 1.04167E-6 -2.59259E-6 L 0.00026 -0.20486 " pathEditMode="relative" rAng="0" ptsTypes="AA">
                                      <p:cBhvr>
                                        <p:cTn id="150" dur="150" fill="hold"/>
                                        <p:tgtEl>
                                          <p:spTgt spid="142"/>
                                        </p:tgtEl>
                                        <p:attrNameLst>
                                          <p:attrName>ppt_x</p:attrName>
                                          <p:attrName>ppt_y</p:attrName>
                                        </p:attrNameLst>
                                      </p:cBhvr>
                                      <p:rCtr x="13" y="-10255"/>
                                    </p:animMotion>
                                  </p:childTnLst>
                                </p:cTn>
                              </p:par>
                              <p:par>
                                <p:cTn id="151" presetID="22" presetClass="entr" presetSubtype="1" fill="hold" grpId="2" nodeType="withEffect">
                                  <p:stCondLst>
                                    <p:cond delay="900"/>
                                  </p:stCondLst>
                                  <p:childTnLst>
                                    <p:set>
                                      <p:cBhvr>
                                        <p:cTn id="152" dur="1" fill="hold">
                                          <p:stCondLst>
                                            <p:cond delay="0"/>
                                          </p:stCondLst>
                                        </p:cTn>
                                        <p:tgtEl>
                                          <p:spTgt spid="175"/>
                                        </p:tgtEl>
                                        <p:attrNameLst>
                                          <p:attrName>style.visibility</p:attrName>
                                        </p:attrNameLst>
                                      </p:cBhvr>
                                      <p:to>
                                        <p:strVal val="visible"/>
                                      </p:to>
                                    </p:set>
                                    <p:animEffect transition="in" filter="wipe(up)">
                                      <p:cBhvr>
                                        <p:cTn id="153" dur="150"/>
                                        <p:tgtEl>
                                          <p:spTgt spid="175"/>
                                        </p:tgtEl>
                                      </p:cBhvr>
                                    </p:animEffect>
                                  </p:childTnLst>
                                </p:cTn>
                              </p:par>
                              <p:par>
                                <p:cTn id="154" presetID="22" presetClass="entr" presetSubtype="1" fill="hold" grpId="1" nodeType="withEffect">
                                  <p:stCondLst>
                                    <p:cond delay="900"/>
                                  </p:stCondLst>
                                  <p:childTnLst>
                                    <p:set>
                                      <p:cBhvr>
                                        <p:cTn id="155" dur="1" fill="hold">
                                          <p:stCondLst>
                                            <p:cond delay="0"/>
                                          </p:stCondLst>
                                        </p:cTn>
                                        <p:tgtEl>
                                          <p:spTgt spid="174"/>
                                        </p:tgtEl>
                                        <p:attrNameLst>
                                          <p:attrName>style.visibility</p:attrName>
                                        </p:attrNameLst>
                                      </p:cBhvr>
                                      <p:to>
                                        <p:strVal val="visible"/>
                                      </p:to>
                                    </p:set>
                                    <p:animEffect transition="in" filter="wipe(up)">
                                      <p:cBhvr>
                                        <p:cTn id="156" dur="150"/>
                                        <p:tgtEl>
                                          <p:spTgt spid="174"/>
                                        </p:tgtEl>
                                      </p:cBhvr>
                                    </p:animEffect>
                                  </p:childTnLst>
                                </p:cTn>
                              </p:par>
                              <p:par>
                                <p:cTn id="157" presetID="22" presetClass="entr" presetSubtype="4" fill="hold" grpId="3" nodeType="withEffect">
                                  <p:stCondLst>
                                    <p:cond delay="900"/>
                                  </p:stCondLst>
                                  <p:childTnLst>
                                    <p:set>
                                      <p:cBhvr>
                                        <p:cTn id="158" dur="1" fill="hold">
                                          <p:stCondLst>
                                            <p:cond delay="0"/>
                                          </p:stCondLst>
                                        </p:cTn>
                                        <p:tgtEl>
                                          <p:spTgt spid="173"/>
                                        </p:tgtEl>
                                        <p:attrNameLst>
                                          <p:attrName>style.visibility</p:attrName>
                                        </p:attrNameLst>
                                      </p:cBhvr>
                                      <p:to>
                                        <p:strVal val="visible"/>
                                      </p:to>
                                    </p:set>
                                    <p:animEffect transition="in" filter="wipe(down)">
                                      <p:cBhvr>
                                        <p:cTn id="159" dur="150"/>
                                        <p:tgtEl>
                                          <p:spTgt spid="173"/>
                                        </p:tgtEl>
                                      </p:cBhvr>
                                    </p:animEffect>
                                  </p:childTnLst>
                                </p:cTn>
                              </p:par>
                              <p:par>
                                <p:cTn id="160" presetID="12" presetClass="entr" presetSubtype="4" fill="hold" grpId="1" nodeType="withEffect">
                                  <p:stCondLst>
                                    <p:cond delay="1000"/>
                                  </p:stCondLst>
                                  <p:childTnLst>
                                    <p:set>
                                      <p:cBhvr>
                                        <p:cTn id="161" dur="1" fill="hold">
                                          <p:stCondLst>
                                            <p:cond delay="0"/>
                                          </p:stCondLst>
                                        </p:cTn>
                                        <p:tgtEl>
                                          <p:spTgt spid="143"/>
                                        </p:tgtEl>
                                        <p:attrNameLst>
                                          <p:attrName>style.visibility</p:attrName>
                                        </p:attrNameLst>
                                      </p:cBhvr>
                                      <p:to>
                                        <p:strVal val="visible"/>
                                      </p:to>
                                    </p:set>
                                    <p:anim calcmode="lin" valueType="num">
                                      <p:cBhvr additive="base">
                                        <p:cTn id="162" dur="80"/>
                                        <p:tgtEl>
                                          <p:spTgt spid="143"/>
                                        </p:tgtEl>
                                        <p:attrNameLst>
                                          <p:attrName>ppt_y</p:attrName>
                                        </p:attrNameLst>
                                      </p:cBhvr>
                                      <p:tavLst>
                                        <p:tav tm="0">
                                          <p:val>
                                            <p:strVal val="#ppt_y+#ppt_h*1.125000"/>
                                          </p:val>
                                        </p:tav>
                                        <p:tav tm="100000">
                                          <p:val>
                                            <p:strVal val="#ppt_y"/>
                                          </p:val>
                                        </p:tav>
                                      </p:tavLst>
                                    </p:anim>
                                    <p:animEffect transition="in" filter="wipe(up)">
                                      <p:cBhvr>
                                        <p:cTn id="163" dur="80"/>
                                        <p:tgtEl>
                                          <p:spTgt spid="143"/>
                                        </p:tgtEl>
                                      </p:cBhvr>
                                    </p:animEffect>
                                  </p:childTnLst>
                                </p:cTn>
                              </p:par>
                              <p:par>
                                <p:cTn id="164" presetID="10" presetClass="exit" presetSubtype="0" fill="hold" grpId="4" nodeType="withEffect">
                                  <p:stCondLst>
                                    <p:cond delay="1000"/>
                                  </p:stCondLst>
                                  <p:childTnLst>
                                    <p:animEffect transition="out" filter="fade">
                                      <p:cBhvr>
                                        <p:cTn id="165" dur="150"/>
                                        <p:tgtEl>
                                          <p:spTgt spid="147"/>
                                        </p:tgtEl>
                                      </p:cBhvr>
                                    </p:animEffect>
                                    <p:set>
                                      <p:cBhvr>
                                        <p:cTn id="166" dur="1" fill="hold">
                                          <p:stCondLst>
                                            <p:cond delay="149"/>
                                          </p:stCondLst>
                                        </p:cTn>
                                        <p:tgtEl>
                                          <p:spTgt spid="147"/>
                                        </p:tgtEl>
                                        <p:attrNameLst>
                                          <p:attrName>style.visibility</p:attrName>
                                        </p:attrNameLst>
                                      </p:cBhvr>
                                      <p:to>
                                        <p:strVal val="hidden"/>
                                      </p:to>
                                    </p:set>
                                  </p:childTnLst>
                                </p:cTn>
                              </p:par>
                              <p:par>
                                <p:cTn id="167" presetID="10" presetClass="entr" presetSubtype="0" fill="hold" grpId="2" nodeType="withEffect">
                                  <p:stCondLst>
                                    <p:cond delay="1000"/>
                                  </p:stCondLst>
                                  <p:childTnLst>
                                    <p:set>
                                      <p:cBhvr>
                                        <p:cTn id="168" dur="1" fill="hold">
                                          <p:stCondLst>
                                            <p:cond delay="0"/>
                                          </p:stCondLst>
                                        </p:cTn>
                                        <p:tgtEl>
                                          <p:spTgt spid="148"/>
                                        </p:tgtEl>
                                        <p:attrNameLst>
                                          <p:attrName>style.visibility</p:attrName>
                                        </p:attrNameLst>
                                      </p:cBhvr>
                                      <p:to>
                                        <p:strVal val="visible"/>
                                      </p:to>
                                    </p:set>
                                    <p:animEffect transition="in" filter="fade">
                                      <p:cBhvr>
                                        <p:cTn id="169" dur="150"/>
                                        <p:tgtEl>
                                          <p:spTgt spid="148"/>
                                        </p:tgtEl>
                                      </p:cBhvr>
                                    </p:animEffect>
                                  </p:childTnLst>
                                </p:cTn>
                              </p:par>
                              <p:par>
                                <p:cTn id="170" presetID="42" presetClass="path" presetSubtype="0" accel="50000" decel="50000" fill="hold" grpId="0" nodeType="withEffect">
                                  <p:stCondLst>
                                    <p:cond delay="1000"/>
                                  </p:stCondLst>
                                  <p:childTnLst>
                                    <p:animMotion origin="layout" path="M 1.04167E-6 -2.59259E-6 L 1.04167E-6 -0.10208 " pathEditMode="relative" rAng="0" ptsTypes="AA">
                                      <p:cBhvr>
                                        <p:cTn id="171" dur="150" fill="hold"/>
                                        <p:tgtEl>
                                          <p:spTgt spid="143"/>
                                        </p:tgtEl>
                                        <p:attrNameLst>
                                          <p:attrName>ppt_x</p:attrName>
                                          <p:attrName>ppt_y</p:attrName>
                                        </p:attrNameLst>
                                      </p:cBhvr>
                                      <p:rCtr x="0" y="-5116"/>
                                    </p:animMotion>
                                  </p:childTnLst>
                                </p:cTn>
                              </p:par>
                              <p:par>
                                <p:cTn id="172" presetID="22" presetClass="entr" presetSubtype="1" fill="hold" grpId="4" nodeType="withEffect">
                                  <p:stCondLst>
                                    <p:cond delay="1000"/>
                                  </p:stCondLst>
                                  <p:childTnLst>
                                    <p:set>
                                      <p:cBhvr>
                                        <p:cTn id="173" dur="1" fill="hold">
                                          <p:stCondLst>
                                            <p:cond delay="0"/>
                                          </p:stCondLst>
                                        </p:cTn>
                                        <p:tgtEl>
                                          <p:spTgt spid="164"/>
                                        </p:tgtEl>
                                        <p:attrNameLst>
                                          <p:attrName>style.visibility</p:attrName>
                                        </p:attrNameLst>
                                      </p:cBhvr>
                                      <p:to>
                                        <p:strVal val="visible"/>
                                      </p:to>
                                    </p:set>
                                    <p:animEffect transition="in" filter="wipe(up)">
                                      <p:cBhvr>
                                        <p:cTn id="174" dur="150"/>
                                        <p:tgtEl>
                                          <p:spTgt spid="164"/>
                                        </p:tgtEl>
                                      </p:cBhvr>
                                    </p:animEffect>
                                  </p:childTnLst>
                                </p:cTn>
                              </p:par>
                              <p:par>
                                <p:cTn id="175" presetID="12" presetClass="entr" presetSubtype="1" fill="hold" grpId="1" nodeType="withEffect">
                                  <p:stCondLst>
                                    <p:cond delay="1100"/>
                                  </p:stCondLst>
                                  <p:childTnLst>
                                    <p:set>
                                      <p:cBhvr>
                                        <p:cTn id="176" dur="1" fill="hold">
                                          <p:stCondLst>
                                            <p:cond delay="0"/>
                                          </p:stCondLst>
                                        </p:cTn>
                                        <p:tgtEl>
                                          <p:spTgt spid="145"/>
                                        </p:tgtEl>
                                        <p:attrNameLst>
                                          <p:attrName>style.visibility</p:attrName>
                                        </p:attrNameLst>
                                      </p:cBhvr>
                                      <p:to>
                                        <p:strVal val="visible"/>
                                      </p:to>
                                    </p:set>
                                    <p:anim calcmode="lin" valueType="num">
                                      <p:cBhvr additive="base">
                                        <p:cTn id="177" dur="80"/>
                                        <p:tgtEl>
                                          <p:spTgt spid="145"/>
                                        </p:tgtEl>
                                        <p:attrNameLst>
                                          <p:attrName>ppt_y</p:attrName>
                                        </p:attrNameLst>
                                      </p:cBhvr>
                                      <p:tavLst>
                                        <p:tav tm="0">
                                          <p:val>
                                            <p:strVal val="#ppt_y-#ppt_h*1.125000"/>
                                          </p:val>
                                        </p:tav>
                                        <p:tav tm="100000">
                                          <p:val>
                                            <p:strVal val="#ppt_y"/>
                                          </p:val>
                                        </p:tav>
                                      </p:tavLst>
                                    </p:anim>
                                    <p:animEffect transition="in" filter="wipe(down)">
                                      <p:cBhvr>
                                        <p:cTn id="178" dur="80"/>
                                        <p:tgtEl>
                                          <p:spTgt spid="145"/>
                                        </p:tgtEl>
                                      </p:cBhvr>
                                    </p:animEffect>
                                  </p:childTnLst>
                                </p:cTn>
                              </p:par>
                              <p:par>
                                <p:cTn id="179" presetID="10" presetClass="entr" presetSubtype="0" fill="hold" grpId="2" nodeType="withEffect">
                                  <p:stCondLst>
                                    <p:cond delay="1100"/>
                                  </p:stCondLst>
                                  <p:childTnLst>
                                    <p:set>
                                      <p:cBhvr>
                                        <p:cTn id="180" dur="1" fill="hold">
                                          <p:stCondLst>
                                            <p:cond delay="0"/>
                                          </p:stCondLst>
                                        </p:cTn>
                                        <p:tgtEl>
                                          <p:spTgt spid="149"/>
                                        </p:tgtEl>
                                        <p:attrNameLst>
                                          <p:attrName>style.visibility</p:attrName>
                                        </p:attrNameLst>
                                      </p:cBhvr>
                                      <p:to>
                                        <p:strVal val="visible"/>
                                      </p:to>
                                    </p:set>
                                    <p:animEffect transition="in" filter="fade">
                                      <p:cBhvr>
                                        <p:cTn id="181" dur="150"/>
                                        <p:tgtEl>
                                          <p:spTgt spid="149"/>
                                        </p:tgtEl>
                                      </p:cBhvr>
                                    </p:animEffect>
                                  </p:childTnLst>
                                </p:cTn>
                              </p:par>
                              <p:par>
                                <p:cTn id="182" presetID="10" presetClass="exit" presetSubtype="0" fill="hold" grpId="4" nodeType="withEffect">
                                  <p:stCondLst>
                                    <p:cond delay="1100"/>
                                  </p:stCondLst>
                                  <p:childTnLst>
                                    <p:animEffect transition="out" filter="fade">
                                      <p:cBhvr>
                                        <p:cTn id="183" dur="150"/>
                                        <p:tgtEl>
                                          <p:spTgt spid="148"/>
                                        </p:tgtEl>
                                      </p:cBhvr>
                                    </p:animEffect>
                                    <p:set>
                                      <p:cBhvr>
                                        <p:cTn id="184" dur="1" fill="hold">
                                          <p:stCondLst>
                                            <p:cond delay="149"/>
                                          </p:stCondLst>
                                        </p:cTn>
                                        <p:tgtEl>
                                          <p:spTgt spid="148"/>
                                        </p:tgtEl>
                                        <p:attrNameLst>
                                          <p:attrName>style.visibility</p:attrName>
                                        </p:attrNameLst>
                                      </p:cBhvr>
                                      <p:to>
                                        <p:strVal val="hidden"/>
                                      </p:to>
                                    </p:set>
                                  </p:childTnLst>
                                </p:cTn>
                              </p:par>
                              <p:par>
                                <p:cTn id="185" presetID="42" presetClass="path" presetSubtype="0" accel="50000" decel="50000" fill="hold" grpId="0" nodeType="withEffect">
                                  <p:stCondLst>
                                    <p:cond delay="1100"/>
                                  </p:stCondLst>
                                  <p:childTnLst>
                                    <p:animMotion origin="layout" path="M 1.04167E-6 -2.59259E-6 L -0.00026 0.10047 " pathEditMode="relative" rAng="0" ptsTypes="AA">
                                      <p:cBhvr>
                                        <p:cTn id="186" dur="150" fill="hold"/>
                                        <p:tgtEl>
                                          <p:spTgt spid="145"/>
                                        </p:tgtEl>
                                        <p:attrNameLst>
                                          <p:attrName>ppt_x</p:attrName>
                                          <p:attrName>ppt_y</p:attrName>
                                        </p:attrNameLst>
                                      </p:cBhvr>
                                      <p:rCtr x="-13" y="5023"/>
                                    </p:animMotion>
                                  </p:childTnLst>
                                </p:cTn>
                              </p:par>
                              <p:par>
                                <p:cTn id="187" presetID="22" presetClass="exit" presetSubtype="1" fill="hold" grpId="4" nodeType="withEffect">
                                  <p:stCondLst>
                                    <p:cond delay="1100"/>
                                  </p:stCondLst>
                                  <p:childTnLst>
                                    <p:animEffect transition="out" filter="wipe(up)">
                                      <p:cBhvr>
                                        <p:cTn id="188" dur="150"/>
                                        <p:tgtEl>
                                          <p:spTgt spid="173"/>
                                        </p:tgtEl>
                                      </p:cBhvr>
                                    </p:animEffect>
                                    <p:set>
                                      <p:cBhvr>
                                        <p:cTn id="189" dur="1" fill="hold">
                                          <p:stCondLst>
                                            <p:cond delay="149"/>
                                          </p:stCondLst>
                                        </p:cTn>
                                        <p:tgtEl>
                                          <p:spTgt spid="173"/>
                                        </p:tgtEl>
                                        <p:attrNameLst>
                                          <p:attrName>style.visibility</p:attrName>
                                        </p:attrNameLst>
                                      </p:cBhvr>
                                      <p:to>
                                        <p:strVal val="hidden"/>
                                      </p:to>
                                    </p:set>
                                  </p:childTnLst>
                                </p:cTn>
                              </p:par>
                              <p:par>
                                <p:cTn id="190" presetID="22" presetClass="exit" presetSubtype="1" fill="hold" grpId="2" nodeType="withEffect">
                                  <p:stCondLst>
                                    <p:cond delay="1100"/>
                                  </p:stCondLst>
                                  <p:childTnLst>
                                    <p:animEffect transition="out" filter="wipe(up)">
                                      <p:cBhvr>
                                        <p:cTn id="191" dur="150"/>
                                        <p:tgtEl>
                                          <p:spTgt spid="171"/>
                                        </p:tgtEl>
                                      </p:cBhvr>
                                    </p:animEffect>
                                    <p:set>
                                      <p:cBhvr>
                                        <p:cTn id="192" dur="1" fill="hold">
                                          <p:stCondLst>
                                            <p:cond delay="149"/>
                                          </p:stCondLst>
                                        </p:cTn>
                                        <p:tgtEl>
                                          <p:spTgt spid="171"/>
                                        </p:tgtEl>
                                        <p:attrNameLst>
                                          <p:attrName>style.visibility</p:attrName>
                                        </p:attrNameLst>
                                      </p:cBhvr>
                                      <p:to>
                                        <p:strVal val="hidden"/>
                                      </p:to>
                                    </p:set>
                                  </p:childTnLst>
                                </p:cTn>
                              </p:par>
                              <p:par>
                                <p:cTn id="193" presetID="22" presetClass="exit" presetSubtype="1" fill="hold" grpId="2" nodeType="withEffect">
                                  <p:stCondLst>
                                    <p:cond delay="1100"/>
                                  </p:stCondLst>
                                  <p:childTnLst>
                                    <p:animEffect transition="out" filter="wipe(up)">
                                      <p:cBhvr>
                                        <p:cTn id="194" dur="150"/>
                                        <p:tgtEl>
                                          <p:spTgt spid="174"/>
                                        </p:tgtEl>
                                      </p:cBhvr>
                                    </p:animEffect>
                                    <p:set>
                                      <p:cBhvr>
                                        <p:cTn id="195" dur="1" fill="hold">
                                          <p:stCondLst>
                                            <p:cond delay="149"/>
                                          </p:stCondLst>
                                        </p:cTn>
                                        <p:tgtEl>
                                          <p:spTgt spid="174"/>
                                        </p:tgtEl>
                                        <p:attrNameLst>
                                          <p:attrName>style.visibility</p:attrName>
                                        </p:attrNameLst>
                                      </p:cBhvr>
                                      <p:to>
                                        <p:strVal val="hidden"/>
                                      </p:to>
                                    </p:set>
                                  </p:childTnLst>
                                </p:cTn>
                              </p:par>
                              <p:par>
                                <p:cTn id="196" presetID="12" presetClass="entr" presetSubtype="1" fill="hold" grpId="1" nodeType="withEffect">
                                  <p:stCondLst>
                                    <p:cond delay="1200"/>
                                  </p:stCondLst>
                                  <p:childTnLst>
                                    <p:set>
                                      <p:cBhvr>
                                        <p:cTn id="197" dur="1" fill="hold">
                                          <p:stCondLst>
                                            <p:cond delay="0"/>
                                          </p:stCondLst>
                                        </p:cTn>
                                        <p:tgtEl>
                                          <p:spTgt spid="146"/>
                                        </p:tgtEl>
                                        <p:attrNameLst>
                                          <p:attrName>style.visibility</p:attrName>
                                        </p:attrNameLst>
                                      </p:cBhvr>
                                      <p:to>
                                        <p:strVal val="visible"/>
                                      </p:to>
                                    </p:set>
                                    <p:anim calcmode="lin" valueType="num">
                                      <p:cBhvr additive="base">
                                        <p:cTn id="198" dur="80"/>
                                        <p:tgtEl>
                                          <p:spTgt spid="146"/>
                                        </p:tgtEl>
                                        <p:attrNameLst>
                                          <p:attrName>ppt_y</p:attrName>
                                        </p:attrNameLst>
                                      </p:cBhvr>
                                      <p:tavLst>
                                        <p:tav tm="0">
                                          <p:val>
                                            <p:strVal val="#ppt_y-#ppt_h*1.125000"/>
                                          </p:val>
                                        </p:tav>
                                        <p:tav tm="100000">
                                          <p:val>
                                            <p:strVal val="#ppt_y"/>
                                          </p:val>
                                        </p:tav>
                                      </p:tavLst>
                                    </p:anim>
                                    <p:animEffect transition="in" filter="wipe(down)">
                                      <p:cBhvr>
                                        <p:cTn id="199" dur="80"/>
                                        <p:tgtEl>
                                          <p:spTgt spid="146"/>
                                        </p:tgtEl>
                                      </p:cBhvr>
                                    </p:animEffect>
                                  </p:childTnLst>
                                </p:cTn>
                              </p:par>
                              <p:par>
                                <p:cTn id="200" presetID="10" presetClass="exit" presetSubtype="0" fill="hold" grpId="5" nodeType="withEffect">
                                  <p:stCondLst>
                                    <p:cond delay="1200"/>
                                  </p:stCondLst>
                                  <p:childTnLst>
                                    <p:animEffect transition="out" filter="fade">
                                      <p:cBhvr>
                                        <p:cTn id="201" dur="150"/>
                                        <p:tgtEl>
                                          <p:spTgt spid="149"/>
                                        </p:tgtEl>
                                      </p:cBhvr>
                                    </p:animEffect>
                                    <p:set>
                                      <p:cBhvr>
                                        <p:cTn id="202" dur="1" fill="hold">
                                          <p:stCondLst>
                                            <p:cond delay="149"/>
                                          </p:stCondLst>
                                        </p:cTn>
                                        <p:tgtEl>
                                          <p:spTgt spid="149"/>
                                        </p:tgtEl>
                                        <p:attrNameLst>
                                          <p:attrName>style.visibility</p:attrName>
                                        </p:attrNameLst>
                                      </p:cBhvr>
                                      <p:to>
                                        <p:strVal val="hidden"/>
                                      </p:to>
                                    </p:set>
                                  </p:childTnLst>
                                </p:cTn>
                              </p:par>
                              <p:par>
                                <p:cTn id="203" presetID="10" presetClass="entr" presetSubtype="0" fill="hold" grpId="2" nodeType="withEffect">
                                  <p:stCondLst>
                                    <p:cond delay="1200"/>
                                  </p:stCondLst>
                                  <p:childTnLst>
                                    <p:set>
                                      <p:cBhvr>
                                        <p:cTn id="204" dur="1" fill="hold">
                                          <p:stCondLst>
                                            <p:cond delay="0"/>
                                          </p:stCondLst>
                                        </p:cTn>
                                        <p:tgtEl>
                                          <p:spTgt spid="150"/>
                                        </p:tgtEl>
                                        <p:attrNameLst>
                                          <p:attrName>style.visibility</p:attrName>
                                        </p:attrNameLst>
                                      </p:cBhvr>
                                      <p:to>
                                        <p:strVal val="visible"/>
                                      </p:to>
                                    </p:set>
                                    <p:animEffect transition="in" filter="fade">
                                      <p:cBhvr>
                                        <p:cTn id="205" dur="150"/>
                                        <p:tgtEl>
                                          <p:spTgt spid="150"/>
                                        </p:tgtEl>
                                      </p:cBhvr>
                                    </p:animEffect>
                                  </p:childTnLst>
                                </p:cTn>
                              </p:par>
                              <p:par>
                                <p:cTn id="206" presetID="42" presetClass="path" presetSubtype="0" accel="50000" decel="50000" fill="hold" grpId="0" nodeType="withEffect">
                                  <p:stCondLst>
                                    <p:cond delay="1200"/>
                                  </p:stCondLst>
                                  <p:childTnLst>
                                    <p:animMotion origin="layout" path="M 1.04167E-6 -2.59259E-6 L -0.00013 0.20139 " pathEditMode="relative" rAng="0" ptsTypes="AA">
                                      <p:cBhvr>
                                        <p:cTn id="207" dur="150" fill="hold"/>
                                        <p:tgtEl>
                                          <p:spTgt spid="146"/>
                                        </p:tgtEl>
                                        <p:attrNameLst>
                                          <p:attrName>ppt_x</p:attrName>
                                          <p:attrName>ppt_y</p:attrName>
                                        </p:attrNameLst>
                                      </p:cBhvr>
                                      <p:rCtr x="-13" y="10069"/>
                                    </p:animMotion>
                                  </p:childTnLst>
                                </p:cTn>
                              </p:par>
                              <p:par>
                                <p:cTn id="208" presetID="22" presetClass="entr" presetSubtype="4" fill="hold" grpId="3" nodeType="withEffect">
                                  <p:stCondLst>
                                    <p:cond delay="1250"/>
                                  </p:stCondLst>
                                  <p:childTnLst>
                                    <p:set>
                                      <p:cBhvr>
                                        <p:cTn id="209" dur="1" fill="hold">
                                          <p:stCondLst>
                                            <p:cond delay="0"/>
                                          </p:stCondLst>
                                        </p:cTn>
                                        <p:tgtEl>
                                          <p:spTgt spid="174"/>
                                        </p:tgtEl>
                                        <p:attrNameLst>
                                          <p:attrName>style.visibility</p:attrName>
                                        </p:attrNameLst>
                                      </p:cBhvr>
                                      <p:to>
                                        <p:strVal val="visible"/>
                                      </p:to>
                                    </p:set>
                                    <p:animEffect transition="in" filter="wipe(down)">
                                      <p:cBhvr>
                                        <p:cTn id="210" dur="150"/>
                                        <p:tgtEl>
                                          <p:spTgt spid="174"/>
                                        </p:tgtEl>
                                      </p:cBhvr>
                                    </p:animEffect>
                                  </p:childTnLst>
                                </p:cTn>
                              </p:par>
                              <p:par>
                                <p:cTn id="211" presetID="12" presetClass="entr" presetSubtype="8" fill="hold" grpId="0" nodeType="withEffect">
                                  <p:stCondLst>
                                    <p:cond delay="1300"/>
                                  </p:stCondLst>
                                  <p:childTnLst>
                                    <p:set>
                                      <p:cBhvr>
                                        <p:cTn id="212" dur="1" fill="hold">
                                          <p:stCondLst>
                                            <p:cond delay="0"/>
                                          </p:stCondLst>
                                        </p:cTn>
                                        <p:tgtEl>
                                          <p:spTgt spid="144"/>
                                        </p:tgtEl>
                                        <p:attrNameLst>
                                          <p:attrName>style.visibility</p:attrName>
                                        </p:attrNameLst>
                                      </p:cBhvr>
                                      <p:to>
                                        <p:strVal val="visible"/>
                                      </p:to>
                                    </p:set>
                                    <p:anim calcmode="lin" valueType="num">
                                      <p:cBhvr additive="base">
                                        <p:cTn id="213" dur="80"/>
                                        <p:tgtEl>
                                          <p:spTgt spid="144"/>
                                        </p:tgtEl>
                                        <p:attrNameLst>
                                          <p:attrName>ppt_x</p:attrName>
                                        </p:attrNameLst>
                                      </p:cBhvr>
                                      <p:tavLst>
                                        <p:tav tm="0">
                                          <p:val>
                                            <p:strVal val="#ppt_x-#ppt_w*1.125000"/>
                                          </p:val>
                                        </p:tav>
                                        <p:tav tm="100000">
                                          <p:val>
                                            <p:strVal val="#ppt_x"/>
                                          </p:val>
                                        </p:tav>
                                      </p:tavLst>
                                    </p:anim>
                                    <p:animEffect transition="in" filter="wipe(right)">
                                      <p:cBhvr>
                                        <p:cTn id="214" dur="80"/>
                                        <p:tgtEl>
                                          <p:spTgt spid="144"/>
                                        </p:tgtEl>
                                      </p:cBhvr>
                                    </p:animEffect>
                                  </p:childTnLst>
                                </p:cTn>
                              </p:par>
                              <p:par>
                                <p:cTn id="215" presetID="10" presetClass="exit" presetSubtype="0" fill="hold" grpId="4" nodeType="withEffect">
                                  <p:stCondLst>
                                    <p:cond delay="1300"/>
                                  </p:stCondLst>
                                  <p:childTnLst>
                                    <p:animEffect transition="out" filter="fade">
                                      <p:cBhvr>
                                        <p:cTn id="216" dur="150"/>
                                        <p:tgtEl>
                                          <p:spTgt spid="150"/>
                                        </p:tgtEl>
                                      </p:cBhvr>
                                    </p:animEffect>
                                    <p:set>
                                      <p:cBhvr>
                                        <p:cTn id="217" dur="1" fill="hold">
                                          <p:stCondLst>
                                            <p:cond delay="149"/>
                                          </p:stCondLst>
                                        </p:cTn>
                                        <p:tgtEl>
                                          <p:spTgt spid="150"/>
                                        </p:tgtEl>
                                        <p:attrNameLst>
                                          <p:attrName>style.visibility</p:attrName>
                                        </p:attrNameLst>
                                      </p:cBhvr>
                                      <p:to>
                                        <p:strVal val="hidden"/>
                                      </p:to>
                                    </p:set>
                                  </p:childTnLst>
                                </p:cTn>
                              </p:par>
                              <p:par>
                                <p:cTn id="218" presetID="10" presetClass="entr" presetSubtype="0" fill="hold" grpId="1" nodeType="withEffect">
                                  <p:stCondLst>
                                    <p:cond delay="1400"/>
                                  </p:stCondLst>
                                  <p:childTnLst>
                                    <p:set>
                                      <p:cBhvr>
                                        <p:cTn id="219" dur="1" fill="hold">
                                          <p:stCondLst>
                                            <p:cond delay="0"/>
                                          </p:stCondLst>
                                        </p:cTn>
                                        <p:tgtEl>
                                          <p:spTgt spid="148"/>
                                        </p:tgtEl>
                                        <p:attrNameLst>
                                          <p:attrName>style.visibility</p:attrName>
                                        </p:attrNameLst>
                                      </p:cBhvr>
                                      <p:to>
                                        <p:strVal val="visible"/>
                                      </p:to>
                                    </p:set>
                                    <p:animEffect transition="in" filter="fade">
                                      <p:cBhvr>
                                        <p:cTn id="220" dur="150"/>
                                        <p:tgtEl>
                                          <p:spTgt spid="148"/>
                                        </p:tgtEl>
                                      </p:cBhvr>
                                    </p:animEffect>
                                  </p:childTnLst>
                                </p:cTn>
                              </p:par>
                              <p:par>
                                <p:cTn id="221" presetID="0" presetClass="path" presetSubtype="0" accel="3226" decel="3226" fill="hold" grpId="0" nodeType="withEffect">
                                  <p:stCondLst>
                                    <p:cond delay="0"/>
                                  </p:stCondLst>
                                  <p:childTnLst>
                                    <p:animMotion origin="layout" path="M -0.00013 0.00046 L -0.05299 0.00046 L -0.02656 0.00046 L -0.07904 0.00046 L 0.01328 0.00046 " pathEditMode="relative" ptsTypes="AAAAA">
                                      <p:cBhvr>
                                        <p:cTn id="222" dur="1550" fill="hold"/>
                                        <p:tgtEl>
                                          <p:spTgt spid="124"/>
                                        </p:tgtEl>
                                        <p:attrNameLst>
                                          <p:attrName>ppt_x</p:attrName>
                                          <p:attrName>ppt_y</p:attrName>
                                        </p:attrNameLst>
                                      </p:cBhvr>
                                    </p:animMotion>
                                  </p:childTnLst>
                                </p:cTn>
                              </p:par>
                              <p:par>
                                <p:cTn id="223" presetID="0" presetClass="path" presetSubtype="0" accel="3226" decel="3226" fill="hold" grpId="0" nodeType="withEffect">
                                  <p:stCondLst>
                                    <p:cond delay="0"/>
                                  </p:stCondLst>
                                  <p:childTnLst>
                                    <p:animMotion origin="layout" path="M -1.25E-6 0.00047 L -0.06601 0.00047 L -0.0263 0.00047 L -0.10573 0.00047 L -0.03945 0.00047 L -0.06601 0.00047 " pathEditMode="relative" ptsTypes="AAAAAA">
                                      <p:cBhvr>
                                        <p:cTn id="224" dur="1550" fill="hold"/>
                                        <p:tgtEl>
                                          <p:spTgt spid="125"/>
                                        </p:tgtEl>
                                        <p:attrNameLst>
                                          <p:attrName>ppt_x</p:attrName>
                                          <p:attrName>ppt_y</p:attrName>
                                        </p:attrNameLst>
                                      </p:cBhvr>
                                    </p:animMotion>
                                  </p:childTnLst>
                                </p:cTn>
                              </p:par>
                              <p:par>
                                <p:cTn id="225" presetID="0" presetClass="path" presetSubtype="0" accel="3226" decel="3226" fill="hold" grpId="0" nodeType="withEffect">
                                  <p:stCondLst>
                                    <p:cond delay="0"/>
                                  </p:stCondLst>
                                  <p:childTnLst>
                                    <p:animMotion origin="layout" path="M 3.125E-6 0.00046 L -0.02657 0.00046 L 0.0401 0.00046 L 0.01341 0.00046 L 0.05299 0.00046 L -0.01328 0.00046 " pathEditMode="relative" ptsTypes="AAAAAA">
                                      <p:cBhvr>
                                        <p:cTn id="226" dur="1550" fill="hold"/>
                                        <p:tgtEl>
                                          <p:spTgt spid="111"/>
                                        </p:tgtEl>
                                        <p:attrNameLst>
                                          <p:attrName>ppt_x</p:attrName>
                                          <p:attrName>ppt_y</p:attrName>
                                        </p:attrNameLst>
                                      </p:cBhvr>
                                    </p:animMotion>
                                  </p:childTnLst>
                                </p:cTn>
                              </p:par>
                              <p:par>
                                <p:cTn id="227" presetID="0" presetClass="path" presetSubtype="0" accel="3226" decel="3226" fill="hold" grpId="0" nodeType="withEffect">
                                  <p:stCondLst>
                                    <p:cond delay="0"/>
                                  </p:stCondLst>
                                  <p:childTnLst>
                                    <p:animMotion origin="layout" path="M 5E-6 0.00092 L 0.01355 0.00092 L -0.02578 0.00092 L 0.03985 0.00092 L 0.0668 0.00092 L 0.05313 0.00092 " pathEditMode="relative" ptsTypes="AAAAAA">
                                      <p:cBhvr>
                                        <p:cTn id="228" dur="1550" fill="hold"/>
                                        <p:tgtEl>
                                          <p:spTgt spid="98"/>
                                        </p:tgtEl>
                                        <p:attrNameLst>
                                          <p:attrName>ppt_x</p:attrName>
                                          <p:attrName>ppt_y</p:attrName>
                                        </p:attrNameLst>
                                      </p:cBhvr>
                                    </p:animMotion>
                                  </p:childTnLst>
                                </p:cTn>
                              </p:par>
                              <p:par>
                                <p:cTn id="229" presetID="0" presetClass="path" presetSubtype="0" accel="3226" decel="3226" fill="hold" grpId="0" nodeType="withEffect">
                                  <p:stCondLst>
                                    <p:cond delay="0"/>
                                  </p:stCondLst>
                                  <p:childTnLst>
                                    <p:animMotion origin="layout" path="M -0.00013 0.00047 L 0.0263 0.00047 L -0.01289 0.00047 L 0.03997 0.00047 L -0.05274 0.00047 L -0.02682 0.00047 " pathEditMode="relative" ptsTypes="AAAAAA">
                                      <p:cBhvr>
                                        <p:cTn id="230" dur="1550" fill="hold"/>
                                        <p:tgtEl>
                                          <p:spTgt spid="120"/>
                                        </p:tgtEl>
                                        <p:attrNameLst>
                                          <p:attrName>ppt_x</p:attrName>
                                          <p:attrName>ppt_y</p:attrName>
                                        </p:attrNameLst>
                                      </p:cBhvr>
                                    </p:animMotion>
                                  </p:childTnLst>
                                </p:cTn>
                              </p:par>
                            </p:childTnLst>
                          </p:cTn>
                        </p:par>
                        <p:par>
                          <p:cTn id="231" fill="hold">
                            <p:stCondLst>
                              <p:cond delay="1550"/>
                            </p:stCondLst>
                            <p:childTnLst>
                              <p:par>
                                <p:cTn id="232" presetID="1" presetClass="emph" presetSubtype="2" fill="hold" nodeType="afterEffect">
                                  <p:stCondLst>
                                    <p:cond delay="500"/>
                                  </p:stCondLst>
                                  <p:childTnLst>
                                    <p:animClr clrSpc="rgb" dir="cw">
                                      <p:cBhvr>
                                        <p:cTn id="233" dur="500" fill="hold"/>
                                        <p:tgtEl>
                                          <p:spTgt spid="139"/>
                                        </p:tgtEl>
                                        <p:attrNameLst>
                                          <p:attrName>fillcolor</p:attrName>
                                        </p:attrNameLst>
                                      </p:cBhvr>
                                      <p:to>
                                        <a:srgbClr val="50E6FF"/>
                                      </p:to>
                                    </p:animClr>
                                    <p:set>
                                      <p:cBhvr>
                                        <p:cTn id="234" dur="500" fill="hold"/>
                                        <p:tgtEl>
                                          <p:spTgt spid="139"/>
                                        </p:tgtEl>
                                        <p:attrNameLst>
                                          <p:attrName>fill.type</p:attrName>
                                        </p:attrNameLst>
                                      </p:cBhvr>
                                      <p:to>
                                        <p:strVal val="solid"/>
                                      </p:to>
                                    </p:set>
                                    <p:set>
                                      <p:cBhvr>
                                        <p:cTn id="235" dur="500" fill="hold"/>
                                        <p:tgtEl>
                                          <p:spTgt spid="139"/>
                                        </p:tgtEl>
                                        <p:attrNameLst>
                                          <p:attrName>fill.on</p:attrName>
                                        </p:attrNameLst>
                                      </p:cBhvr>
                                      <p:to>
                                        <p:strVal val="true"/>
                                      </p:to>
                                    </p:set>
                                  </p:childTnLst>
                                </p:cTn>
                              </p:par>
                              <p:par>
                                <p:cTn id="236" presetID="3" presetClass="emph" presetSubtype="2" fill="hold" grpId="2" nodeType="withEffect">
                                  <p:stCondLst>
                                    <p:cond delay="500"/>
                                  </p:stCondLst>
                                  <p:childTnLst>
                                    <p:animClr clrSpc="rgb" dir="cw">
                                      <p:cBhvr override="childStyle">
                                        <p:cTn id="237" dur="500" fill="hold"/>
                                        <p:tgtEl>
                                          <p:spTgt spid="139"/>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6" grpId="1" animBg="1"/>
      <p:bldP spid="136" grpId="2" animBg="1"/>
      <p:bldP spid="147" grpId="0" animBg="1"/>
      <p:bldP spid="147" grpId="1" animBg="1"/>
      <p:bldP spid="147" grpId="2" animBg="1"/>
      <p:bldP spid="147" grpId="3" animBg="1"/>
      <p:bldP spid="147" grpId="4" animBg="1"/>
      <p:bldP spid="147" grpId="5" animBg="1"/>
      <p:bldP spid="148" grpId="0" animBg="1"/>
      <p:bldP spid="148" grpId="1" animBg="1"/>
      <p:bldP spid="148" grpId="2" animBg="1"/>
      <p:bldP spid="148" grpId="3" animBg="1"/>
      <p:bldP spid="148" grpId="4" animBg="1"/>
      <p:bldP spid="149" grpId="0" animBg="1"/>
      <p:bldP spid="149" grpId="1" animBg="1"/>
      <p:bldP spid="149" grpId="2" animBg="1"/>
      <p:bldP spid="149" grpId="3" animBg="1"/>
      <p:bldP spid="149" grpId="4" animBg="1"/>
      <p:bldP spid="149" grpId="5" animBg="1"/>
      <p:bldP spid="150" grpId="0" animBg="1"/>
      <p:bldP spid="150" grpId="1" animBg="1"/>
      <p:bldP spid="150" grpId="2" animBg="1"/>
      <p:bldP spid="150" grpId="3" animBg="1"/>
      <p:bldP spid="150" grpId="4" animBg="1"/>
      <p:bldP spid="150" grpId="5" animBg="1"/>
      <p:bldP spid="80" grpId="0" animBg="1"/>
      <p:bldP spid="90" grpId="0" animBg="1"/>
      <p:bldP spid="90" grpId="1" animBg="1"/>
      <p:bldP spid="91" grpId="0" animBg="1"/>
      <p:bldP spid="91" grpId="1" animBg="1"/>
      <p:bldP spid="123" grpId="0" animBg="1"/>
      <p:bldP spid="123" grpId="1" animBg="1"/>
      <p:bldP spid="137" grpId="0" animBg="1"/>
      <p:bldP spid="137" grpId="1" animBg="1"/>
      <p:bldP spid="138" grpId="0" animBg="1"/>
      <p:bldP spid="138" grpId="1" animBg="1"/>
      <p:bldP spid="139" grpId="0" animBg="1"/>
      <p:bldP spid="139" grpId="1" animBg="1"/>
      <p:bldP spid="139" grpId="2"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5" grpId="0" animBg="1"/>
      <p:bldP spid="145" grpId="1" animBg="1"/>
      <p:bldP spid="146" grpId="0" animBg="1"/>
      <p:bldP spid="146" grpId="1" animBg="1"/>
      <p:bldP spid="98" grpId="0" animBg="1"/>
      <p:bldP spid="111" grpId="0" animBg="1"/>
      <p:bldP spid="124" grpId="0" animBg="1"/>
      <p:bldP spid="125" grpId="0" animBg="1"/>
      <p:bldP spid="164" grpId="0" animBg="1"/>
      <p:bldP spid="164" grpId="1" animBg="1"/>
      <p:bldP spid="164" grpId="2" animBg="1"/>
      <p:bldP spid="164" grpId="3" animBg="1"/>
      <p:bldP spid="164" grpId="4" animBg="1"/>
      <p:bldP spid="171" grpId="0" animBg="1"/>
      <p:bldP spid="171" grpId="1" animBg="1"/>
      <p:bldP spid="171" grpId="2" animBg="1"/>
      <p:bldP spid="173" grpId="0" animBg="1"/>
      <p:bldP spid="173" grpId="1" animBg="1"/>
      <p:bldP spid="173" grpId="2" animBg="1"/>
      <p:bldP spid="173" grpId="3" animBg="1"/>
      <p:bldP spid="173" grpId="4" animBg="1"/>
      <p:bldP spid="174" grpId="0" animBg="1"/>
      <p:bldP spid="174" grpId="1" animBg="1"/>
      <p:bldP spid="174" grpId="2" animBg="1"/>
      <p:bldP spid="174" grpId="3" animBg="1"/>
      <p:bldP spid="175" grpId="0" animBg="1"/>
      <p:bldP spid="175" grpId="1" animBg="1"/>
      <p:bldP spid="175" grpId="2" animBg="1"/>
      <p:bldP spid="1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4C1EBAD-99B4-4706-8B9B-A388FD36E136}"/>
              </a:ext>
            </a:extLst>
          </p:cNvPr>
          <p:cNvSpPr/>
          <p:nvPr/>
        </p:nvSpPr>
        <p:spPr bwMode="auto">
          <a:xfrm>
            <a:off x="10260315" y="3545902"/>
            <a:ext cx="627990" cy="2398098"/>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 name="Group 1">
            <a:extLst>
              <a:ext uri="{FF2B5EF4-FFF2-40B4-BE49-F238E27FC236}">
                <a16:creationId xmlns:a16="http://schemas.microsoft.com/office/drawing/2014/main" id="{6850986F-25EF-462E-AFE9-B47AC9F7A7CB}"/>
              </a:ext>
            </a:extLst>
          </p:cNvPr>
          <p:cNvGrpSpPr/>
          <p:nvPr/>
        </p:nvGrpSpPr>
        <p:grpSpPr>
          <a:xfrm>
            <a:off x="3768656" y="2736507"/>
            <a:ext cx="4654688" cy="3207835"/>
            <a:chOff x="3768656" y="2736507"/>
            <a:chExt cx="4654688" cy="3207835"/>
          </a:xfrm>
        </p:grpSpPr>
        <p:sp>
          <p:nvSpPr>
            <p:cNvPr id="54" name="Rectangle 53">
              <a:extLst>
                <a:ext uri="{FF2B5EF4-FFF2-40B4-BE49-F238E27FC236}">
                  <a16:creationId xmlns:a16="http://schemas.microsoft.com/office/drawing/2014/main" id="{2F280D36-48C5-447B-B202-4C95CFA079B5}"/>
                </a:ext>
              </a:extLst>
            </p:cNvPr>
            <p:cNvSpPr/>
            <p:nvPr/>
          </p:nvSpPr>
          <p:spPr bwMode="auto">
            <a:xfrm>
              <a:off x="7638318"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911B5D77-C0C2-4145-BD1A-23C098262C5A}"/>
                </a:ext>
              </a:extLst>
            </p:cNvPr>
            <p:cNvSpPr/>
            <p:nvPr/>
          </p:nvSpPr>
          <p:spPr bwMode="auto">
            <a:xfrm>
              <a:off x="3768656"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46F07090-D3E6-4F22-840A-A1A7876F0CB0}"/>
                </a:ext>
              </a:extLst>
            </p:cNvPr>
            <p:cNvSpPr/>
            <p:nvPr/>
          </p:nvSpPr>
          <p:spPr bwMode="auto">
            <a:xfrm>
              <a:off x="3768656"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151BDBBC-CBDB-454C-86CB-D40DD7A8FCAE}"/>
                </a:ext>
              </a:extLst>
            </p:cNvPr>
            <p:cNvSpPr/>
            <p:nvPr/>
          </p:nvSpPr>
          <p:spPr bwMode="auto">
            <a:xfrm>
              <a:off x="3768656" y="4085734"/>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729D55AD-1FD2-44DE-A533-2064B590377F}"/>
                </a:ext>
              </a:extLst>
            </p:cNvPr>
            <p:cNvSpPr/>
            <p:nvPr/>
          </p:nvSpPr>
          <p:spPr bwMode="auto">
            <a:xfrm>
              <a:off x="3768656"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46646093-E38D-416A-A6FB-7A79E33EF466}"/>
                </a:ext>
              </a:extLst>
            </p:cNvPr>
            <p:cNvSpPr/>
            <p:nvPr/>
          </p:nvSpPr>
          <p:spPr bwMode="auto">
            <a:xfrm>
              <a:off x="3768656"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2AD37EB6-3E23-4256-AC82-87CD99253BA7}"/>
                </a:ext>
              </a:extLst>
            </p:cNvPr>
            <p:cNvSpPr/>
            <p:nvPr/>
          </p:nvSpPr>
          <p:spPr bwMode="auto">
            <a:xfrm>
              <a:off x="4736071"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51E1F55E-0711-4784-B8DB-762D99B7512C}"/>
                </a:ext>
              </a:extLst>
            </p:cNvPr>
            <p:cNvSpPr/>
            <p:nvPr/>
          </p:nvSpPr>
          <p:spPr bwMode="auto">
            <a:xfrm>
              <a:off x="4736071"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216754CB-9E46-4C69-9476-B1D1F92DEC53}"/>
                </a:ext>
              </a:extLst>
            </p:cNvPr>
            <p:cNvSpPr/>
            <p:nvPr/>
          </p:nvSpPr>
          <p:spPr bwMode="auto">
            <a:xfrm>
              <a:off x="4736071" y="4085734"/>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83BE506A-5DAA-4185-95F5-34E93169B513}"/>
                </a:ext>
              </a:extLst>
            </p:cNvPr>
            <p:cNvSpPr/>
            <p:nvPr/>
          </p:nvSpPr>
          <p:spPr bwMode="auto">
            <a:xfrm>
              <a:off x="4736071"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FB0E5C7B-D9FC-46F4-9BC4-F675B3D147F1}"/>
                </a:ext>
              </a:extLst>
            </p:cNvPr>
            <p:cNvSpPr/>
            <p:nvPr/>
          </p:nvSpPr>
          <p:spPr bwMode="auto">
            <a:xfrm>
              <a:off x="4736071"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122F9112-C498-41E6-B942-83CE8CDB695B}"/>
                </a:ext>
              </a:extLst>
            </p:cNvPr>
            <p:cNvSpPr/>
            <p:nvPr/>
          </p:nvSpPr>
          <p:spPr bwMode="auto">
            <a:xfrm>
              <a:off x="5703486"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9284BF3E-7D38-4F0E-8CE7-187DB72A64A6}"/>
                </a:ext>
              </a:extLst>
            </p:cNvPr>
            <p:cNvSpPr/>
            <p:nvPr/>
          </p:nvSpPr>
          <p:spPr bwMode="auto">
            <a:xfrm>
              <a:off x="5703486"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33CA47B7-CC0F-4BC6-B542-2B5E008C7CDD}"/>
                </a:ext>
              </a:extLst>
            </p:cNvPr>
            <p:cNvSpPr/>
            <p:nvPr/>
          </p:nvSpPr>
          <p:spPr bwMode="auto">
            <a:xfrm>
              <a:off x="5703486" y="4085734"/>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9D39ECB3-6E34-4CC1-BA3B-3381CCD0D7B2}"/>
                </a:ext>
              </a:extLst>
            </p:cNvPr>
            <p:cNvSpPr/>
            <p:nvPr/>
          </p:nvSpPr>
          <p:spPr bwMode="auto">
            <a:xfrm>
              <a:off x="5703486"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577A7A81-C685-4E8A-ACC7-BB0CCB1B8BC8}"/>
                </a:ext>
              </a:extLst>
            </p:cNvPr>
            <p:cNvSpPr/>
            <p:nvPr/>
          </p:nvSpPr>
          <p:spPr bwMode="auto">
            <a:xfrm>
              <a:off x="5703486"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85AB8895-B7EE-4D06-85DD-C090D731E57B}"/>
                </a:ext>
              </a:extLst>
            </p:cNvPr>
            <p:cNvSpPr/>
            <p:nvPr/>
          </p:nvSpPr>
          <p:spPr bwMode="auto">
            <a:xfrm>
              <a:off x="6670901"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F8C7BCEA-2BBE-4C8C-AB56-2ED6CAE5D49D}"/>
                </a:ext>
              </a:extLst>
            </p:cNvPr>
            <p:cNvSpPr/>
            <p:nvPr/>
          </p:nvSpPr>
          <p:spPr bwMode="auto">
            <a:xfrm>
              <a:off x="6670901"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3F7D14D3-6831-4949-9821-E1AECEEFC079}"/>
                </a:ext>
              </a:extLst>
            </p:cNvPr>
            <p:cNvSpPr/>
            <p:nvPr/>
          </p:nvSpPr>
          <p:spPr bwMode="auto">
            <a:xfrm>
              <a:off x="6670901" y="4085734"/>
              <a:ext cx="785026" cy="508572"/>
            </a:xfrm>
            <a:prstGeom prst="rect">
              <a:avLst/>
            </a:prstGeom>
            <a:solidFill>
              <a:schemeClr val="bg2"/>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652576AB-3056-454D-9838-42C062584668}"/>
                </a:ext>
              </a:extLst>
            </p:cNvPr>
            <p:cNvSpPr/>
            <p:nvPr/>
          </p:nvSpPr>
          <p:spPr bwMode="auto">
            <a:xfrm>
              <a:off x="6670901"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AFD01C8B-464C-45EE-88E6-3BE6CDBFE865}"/>
                </a:ext>
              </a:extLst>
            </p:cNvPr>
            <p:cNvSpPr/>
            <p:nvPr/>
          </p:nvSpPr>
          <p:spPr bwMode="auto">
            <a:xfrm>
              <a:off x="6670901"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A04224F8-EF3B-4190-9FA6-1AD26DC0CB6C}"/>
                </a:ext>
              </a:extLst>
            </p:cNvPr>
            <p:cNvSpPr/>
            <p:nvPr/>
          </p:nvSpPr>
          <p:spPr bwMode="auto">
            <a:xfrm>
              <a:off x="7638318"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69DD1ED9-5170-4CD2-A03F-FFE54E0B6EB4}"/>
                </a:ext>
              </a:extLst>
            </p:cNvPr>
            <p:cNvSpPr/>
            <p:nvPr/>
          </p:nvSpPr>
          <p:spPr bwMode="auto">
            <a:xfrm>
              <a:off x="7638318"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958144E3-5EE1-4ACA-857B-25FAB64D3CE8}"/>
                </a:ext>
              </a:extLst>
            </p:cNvPr>
            <p:cNvSpPr/>
            <p:nvPr/>
          </p:nvSpPr>
          <p:spPr bwMode="auto">
            <a:xfrm>
              <a:off x="7638318" y="4085734"/>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68435E11-A669-4147-9B5B-702060863759}"/>
                </a:ext>
              </a:extLst>
            </p:cNvPr>
            <p:cNvSpPr/>
            <p:nvPr/>
          </p:nvSpPr>
          <p:spPr bwMode="auto">
            <a:xfrm>
              <a:off x="7638318"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2" name="Rectangle 91">
            <a:extLst>
              <a:ext uri="{FF2B5EF4-FFF2-40B4-BE49-F238E27FC236}">
                <a16:creationId xmlns:a16="http://schemas.microsoft.com/office/drawing/2014/main" id="{76F03795-B707-4403-8A51-C424E70CB4DB}"/>
              </a:ext>
            </a:extLst>
          </p:cNvPr>
          <p:cNvSpPr/>
          <p:nvPr/>
        </p:nvSpPr>
        <p:spPr bwMode="auto">
          <a:xfrm>
            <a:off x="7638318" y="5435770"/>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Rectangle 205">
            <a:extLst>
              <a:ext uri="{FF2B5EF4-FFF2-40B4-BE49-F238E27FC236}">
                <a16:creationId xmlns:a16="http://schemas.microsoft.com/office/drawing/2014/main" id="{8D4B9434-C667-4D5C-9D51-409FE8A78B2D}"/>
              </a:ext>
            </a:extLst>
          </p:cNvPr>
          <p:cNvSpPr/>
          <p:nvPr/>
        </p:nvSpPr>
        <p:spPr bwMode="auto">
          <a:xfrm>
            <a:off x="3768656" y="5435770"/>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Rectangle 206">
            <a:extLst>
              <a:ext uri="{FF2B5EF4-FFF2-40B4-BE49-F238E27FC236}">
                <a16:creationId xmlns:a16="http://schemas.microsoft.com/office/drawing/2014/main" id="{87158868-88E1-4F87-9176-674B6F20E510}"/>
              </a:ext>
            </a:extLst>
          </p:cNvPr>
          <p:cNvSpPr/>
          <p:nvPr/>
        </p:nvSpPr>
        <p:spPr bwMode="auto">
          <a:xfrm>
            <a:off x="4736071" y="2736507"/>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Rectangle 207">
            <a:extLst>
              <a:ext uri="{FF2B5EF4-FFF2-40B4-BE49-F238E27FC236}">
                <a16:creationId xmlns:a16="http://schemas.microsoft.com/office/drawing/2014/main" id="{E7D7F2FF-0BE7-4CDA-B98A-490AD764A8AB}"/>
              </a:ext>
            </a:extLst>
          </p:cNvPr>
          <p:cNvSpPr/>
          <p:nvPr/>
        </p:nvSpPr>
        <p:spPr bwMode="auto">
          <a:xfrm>
            <a:off x="4736071" y="4761390"/>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Rectangle 208">
            <a:extLst>
              <a:ext uri="{FF2B5EF4-FFF2-40B4-BE49-F238E27FC236}">
                <a16:creationId xmlns:a16="http://schemas.microsoft.com/office/drawing/2014/main" id="{A01BB4A5-07ED-4097-8C35-52BD90A6CE81}"/>
              </a:ext>
            </a:extLst>
          </p:cNvPr>
          <p:cNvSpPr/>
          <p:nvPr/>
        </p:nvSpPr>
        <p:spPr bwMode="auto">
          <a:xfrm>
            <a:off x="6670901" y="4085734"/>
            <a:ext cx="785026" cy="508572"/>
          </a:xfrm>
          <a:prstGeom prst="rect">
            <a:avLst/>
          </a:prstGeom>
          <a:solidFill>
            <a:srgbClr val="B8D0E2"/>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ectangle 209">
            <a:extLst>
              <a:ext uri="{FF2B5EF4-FFF2-40B4-BE49-F238E27FC236}">
                <a16:creationId xmlns:a16="http://schemas.microsoft.com/office/drawing/2014/main" id="{170AB3A0-9CA8-4E81-B798-5DA14A42FEDC}"/>
              </a:ext>
            </a:extLst>
          </p:cNvPr>
          <p:cNvSpPr/>
          <p:nvPr/>
        </p:nvSpPr>
        <p:spPr bwMode="auto">
          <a:xfrm>
            <a:off x="7638318" y="3411121"/>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Rectangle 146">
            <a:extLst>
              <a:ext uri="{FF2B5EF4-FFF2-40B4-BE49-F238E27FC236}">
                <a16:creationId xmlns:a16="http://schemas.microsoft.com/office/drawing/2014/main" id="{8802926F-928E-4C99-BCA6-C50A340B4827}"/>
              </a:ext>
            </a:extLst>
          </p:cNvPr>
          <p:cNvSpPr/>
          <p:nvPr/>
        </p:nvSpPr>
        <p:spPr>
          <a:xfrm>
            <a:off x="826327" y="3495309"/>
            <a:ext cx="1595630"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Enter data</a:t>
            </a:r>
          </a:p>
        </p:txBody>
      </p:sp>
      <p:sp>
        <p:nvSpPr>
          <p:cNvPr id="148" name="Rectangle 147">
            <a:extLst>
              <a:ext uri="{FF2B5EF4-FFF2-40B4-BE49-F238E27FC236}">
                <a16:creationId xmlns:a16="http://schemas.microsoft.com/office/drawing/2014/main" id="{C8B504DD-81B2-4C36-98A7-1A6BE77AB9CC}"/>
              </a:ext>
            </a:extLst>
          </p:cNvPr>
          <p:cNvSpPr/>
          <p:nvPr/>
        </p:nvSpPr>
        <p:spPr>
          <a:xfrm>
            <a:off x="818596" y="4504823"/>
            <a:ext cx="1611092"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Define goals</a:t>
            </a:r>
          </a:p>
        </p:txBody>
      </p:sp>
      <p:sp>
        <p:nvSpPr>
          <p:cNvPr id="149" name="Rectangle 148">
            <a:extLst>
              <a:ext uri="{FF2B5EF4-FFF2-40B4-BE49-F238E27FC236}">
                <a16:creationId xmlns:a16="http://schemas.microsoft.com/office/drawing/2014/main" id="{C858710D-2E37-4079-A01B-AC799219DA2A}"/>
              </a:ext>
            </a:extLst>
          </p:cNvPr>
          <p:cNvSpPr/>
          <p:nvPr/>
        </p:nvSpPr>
        <p:spPr>
          <a:xfrm>
            <a:off x="818596" y="5514337"/>
            <a:ext cx="1611092"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Apply constraints</a:t>
            </a:r>
          </a:p>
        </p:txBody>
      </p:sp>
      <p:sp>
        <p:nvSpPr>
          <p:cNvPr id="18" name="Rectangle 17">
            <a:extLst>
              <a:ext uri="{FF2B5EF4-FFF2-40B4-BE49-F238E27FC236}">
                <a16:creationId xmlns:a16="http://schemas.microsoft.com/office/drawing/2014/main" id="{E3CB927C-248B-41A1-AFD0-3C4D3735AD94}"/>
              </a:ext>
            </a:extLst>
          </p:cNvPr>
          <p:cNvSpPr/>
          <p:nvPr/>
        </p:nvSpPr>
        <p:spPr bwMode="auto">
          <a:xfrm>
            <a:off x="9425284" y="1931874"/>
            <a:ext cx="2298048" cy="400110"/>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Output</a:t>
            </a:r>
          </a:p>
        </p:txBody>
      </p:sp>
      <p:sp>
        <p:nvSpPr>
          <p:cNvPr id="64" name="Title 2"/>
          <p:cNvSpPr>
            <a:spLocks noGrp="1"/>
          </p:cNvSpPr>
          <p:nvPr>
            <p:ph type="title"/>
          </p:nvPr>
        </p:nvSpPr>
        <p:spPr>
          <a:xfrm>
            <a:off x="588263" y="457200"/>
            <a:ext cx="11018520" cy="1107996"/>
          </a:xfrm>
        </p:spPr>
        <p:txBody>
          <a:bodyPr/>
          <a:lstStyle/>
          <a:p>
            <a:pPr algn="ctr"/>
            <a:r>
              <a:rPr lang="en-US"/>
              <a:t>Azure Machine Learning accelerates model development </a:t>
            </a:r>
            <a:br>
              <a:rPr lang="en-US"/>
            </a:br>
            <a:r>
              <a:rPr lang="en-US" sz="2000" spc="0">
                <a:ln>
                  <a:noFill/>
                </a:ln>
                <a:solidFill>
                  <a:srgbClr val="0078D4"/>
                </a:solidFill>
                <a:latin typeface="Segoe UI Semibold"/>
                <a:cs typeface="+mn-cs"/>
              </a:rPr>
              <a:t>with automated machine learning</a:t>
            </a:r>
          </a:p>
        </p:txBody>
      </p:sp>
      <p:sp>
        <p:nvSpPr>
          <p:cNvPr id="150" name="Rectangle 149">
            <a:extLst>
              <a:ext uri="{FF2B5EF4-FFF2-40B4-BE49-F238E27FC236}">
                <a16:creationId xmlns:a16="http://schemas.microsoft.com/office/drawing/2014/main" id="{59D6A392-230C-4B26-9F20-B4A0E248B97E}"/>
              </a:ext>
            </a:extLst>
          </p:cNvPr>
          <p:cNvSpPr/>
          <p:nvPr/>
        </p:nvSpPr>
        <p:spPr>
          <a:xfrm>
            <a:off x="471715" y="1935726"/>
            <a:ext cx="2298048"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Input</a:t>
            </a:r>
          </a:p>
        </p:txBody>
      </p:sp>
      <p:sp>
        <p:nvSpPr>
          <p:cNvPr id="32" name="Isosceles Triangle 31">
            <a:extLst>
              <a:ext uri="{FF2B5EF4-FFF2-40B4-BE49-F238E27FC236}">
                <a16:creationId xmlns:a16="http://schemas.microsoft.com/office/drawing/2014/main" id="{A8E8B731-2F28-4A34-834B-B2F0FBC2414D}"/>
              </a:ext>
            </a:extLst>
          </p:cNvPr>
          <p:cNvSpPr/>
          <p:nvPr/>
        </p:nvSpPr>
        <p:spPr>
          <a:xfrm rot="5400000">
            <a:off x="2130978" y="4293013"/>
            <a:ext cx="2099978" cy="318091"/>
          </a:xfrm>
          <a:custGeom>
            <a:avLst/>
            <a:gdLst>
              <a:gd name="connsiteX0" fmla="*/ 0 w 3934939"/>
              <a:gd name="connsiteY0" fmla="*/ 384890 h 384890"/>
              <a:gd name="connsiteX1" fmla="*/ 1967470 w 3934939"/>
              <a:gd name="connsiteY1" fmla="*/ 0 h 384890"/>
              <a:gd name="connsiteX2" fmla="*/ 3934939 w 3934939"/>
              <a:gd name="connsiteY2" fmla="*/ 384890 h 384890"/>
              <a:gd name="connsiteX3" fmla="*/ 0 w 3934939"/>
              <a:gd name="connsiteY3" fmla="*/ 384890 h 384890"/>
              <a:gd name="connsiteX0" fmla="*/ 0 w 3934939"/>
              <a:gd name="connsiteY0" fmla="*/ 384890 h 469590"/>
              <a:gd name="connsiteX1" fmla="*/ 1967470 w 3934939"/>
              <a:gd name="connsiteY1" fmla="*/ 0 h 469590"/>
              <a:gd name="connsiteX2" fmla="*/ 3934939 w 3934939"/>
              <a:gd name="connsiteY2" fmla="*/ 384890 h 469590"/>
              <a:gd name="connsiteX3" fmla="*/ 2070893 w 3934939"/>
              <a:gd name="connsiteY3" fmla="*/ 469590 h 469590"/>
              <a:gd name="connsiteX4" fmla="*/ 0 w 3934939"/>
              <a:gd name="connsiteY4" fmla="*/ 384890 h 469590"/>
              <a:gd name="connsiteX0" fmla="*/ 2070893 w 3934939"/>
              <a:gd name="connsiteY0" fmla="*/ 469590 h 561030"/>
              <a:gd name="connsiteX1" fmla="*/ 0 w 3934939"/>
              <a:gd name="connsiteY1" fmla="*/ 384890 h 561030"/>
              <a:gd name="connsiteX2" fmla="*/ 1967470 w 3934939"/>
              <a:gd name="connsiteY2" fmla="*/ 0 h 561030"/>
              <a:gd name="connsiteX3" fmla="*/ 3934939 w 3934939"/>
              <a:gd name="connsiteY3" fmla="*/ 384890 h 561030"/>
              <a:gd name="connsiteX4" fmla="*/ 2162333 w 3934939"/>
              <a:gd name="connsiteY4" fmla="*/ 561030 h 561030"/>
              <a:gd name="connsiteX0" fmla="*/ 0 w 3934939"/>
              <a:gd name="connsiteY0" fmla="*/ 384890 h 561030"/>
              <a:gd name="connsiteX1" fmla="*/ 1967470 w 3934939"/>
              <a:gd name="connsiteY1" fmla="*/ 0 h 561030"/>
              <a:gd name="connsiteX2" fmla="*/ 3934939 w 3934939"/>
              <a:gd name="connsiteY2" fmla="*/ 384890 h 561030"/>
              <a:gd name="connsiteX3" fmla="*/ 2162333 w 3934939"/>
              <a:gd name="connsiteY3" fmla="*/ 561030 h 561030"/>
              <a:gd name="connsiteX0" fmla="*/ 0 w 3934939"/>
              <a:gd name="connsiteY0" fmla="*/ 384890 h 384890"/>
              <a:gd name="connsiteX1" fmla="*/ 1967470 w 3934939"/>
              <a:gd name="connsiteY1" fmla="*/ 0 h 384890"/>
              <a:gd name="connsiteX2" fmla="*/ 3934939 w 3934939"/>
              <a:gd name="connsiteY2" fmla="*/ 384890 h 384890"/>
            </a:gdLst>
            <a:ahLst/>
            <a:cxnLst>
              <a:cxn ang="0">
                <a:pos x="connsiteX0" y="connsiteY0"/>
              </a:cxn>
              <a:cxn ang="0">
                <a:pos x="connsiteX1" y="connsiteY1"/>
              </a:cxn>
              <a:cxn ang="0">
                <a:pos x="connsiteX2" y="connsiteY2"/>
              </a:cxn>
            </a:cxnLst>
            <a:rect l="l" t="t" r="r" b="b"/>
            <a:pathLst>
              <a:path w="3934939" h="384890">
                <a:moveTo>
                  <a:pt x="0" y="384890"/>
                </a:moveTo>
                <a:lnTo>
                  <a:pt x="1967470" y="0"/>
                </a:lnTo>
                <a:lnTo>
                  <a:pt x="3934939" y="38489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1" name="Isosceles Triangle 70">
            <a:extLst>
              <a:ext uri="{FF2B5EF4-FFF2-40B4-BE49-F238E27FC236}">
                <a16:creationId xmlns:a16="http://schemas.microsoft.com/office/drawing/2014/main" id="{974664E9-2BCA-4C60-950C-8E23DBE06A88}"/>
              </a:ext>
            </a:extLst>
          </p:cNvPr>
          <p:cNvSpPr/>
          <p:nvPr/>
        </p:nvSpPr>
        <p:spPr>
          <a:xfrm rot="5400000">
            <a:off x="8145468" y="4331141"/>
            <a:ext cx="2099980" cy="266412"/>
          </a:xfrm>
          <a:custGeom>
            <a:avLst/>
            <a:gdLst>
              <a:gd name="connsiteX0" fmla="*/ 0 w 3934939"/>
              <a:gd name="connsiteY0" fmla="*/ 322358 h 322358"/>
              <a:gd name="connsiteX1" fmla="*/ 1967470 w 3934939"/>
              <a:gd name="connsiteY1" fmla="*/ 0 h 322358"/>
              <a:gd name="connsiteX2" fmla="*/ 3934939 w 3934939"/>
              <a:gd name="connsiteY2" fmla="*/ 322358 h 322358"/>
              <a:gd name="connsiteX3" fmla="*/ 0 w 3934939"/>
              <a:gd name="connsiteY3" fmla="*/ 322358 h 322358"/>
              <a:gd name="connsiteX0" fmla="*/ 0 w 3934939"/>
              <a:gd name="connsiteY0" fmla="*/ 322358 h 631863"/>
              <a:gd name="connsiteX1" fmla="*/ 1967470 w 3934939"/>
              <a:gd name="connsiteY1" fmla="*/ 0 h 631863"/>
              <a:gd name="connsiteX2" fmla="*/ 3934939 w 3934939"/>
              <a:gd name="connsiteY2" fmla="*/ 322358 h 631863"/>
              <a:gd name="connsiteX3" fmla="*/ 2029576 w 3934939"/>
              <a:gd name="connsiteY3" fmla="*/ 631863 h 631863"/>
              <a:gd name="connsiteX4" fmla="*/ 0 w 3934939"/>
              <a:gd name="connsiteY4" fmla="*/ 322358 h 631863"/>
              <a:gd name="connsiteX0" fmla="*/ 2029576 w 3934939"/>
              <a:gd name="connsiteY0" fmla="*/ 631863 h 723303"/>
              <a:gd name="connsiteX1" fmla="*/ 0 w 3934939"/>
              <a:gd name="connsiteY1" fmla="*/ 322358 h 723303"/>
              <a:gd name="connsiteX2" fmla="*/ 1967470 w 3934939"/>
              <a:gd name="connsiteY2" fmla="*/ 0 h 723303"/>
              <a:gd name="connsiteX3" fmla="*/ 3934939 w 3934939"/>
              <a:gd name="connsiteY3" fmla="*/ 322358 h 723303"/>
              <a:gd name="connsiteX4" fmla="*/ 2121016 w 3934939"/>
              <a:gd name="connsiteY4" fmla="*/ 723303 h 723303"/>
              <a:gd name="connsiteX0" fmla="*/ 0 w 3934939"/>
              <a:gd name="connsiteY0" fmla="*/ 322358 h 723303"/>
              <a:gd name="connsiteX1" fmla="*/ 1967470 w 3934939"/>
              <a:gd name="connsiteY1" fmla="*/ 0 h 723303"/>
              <a:gd name="connsiteX2" fmla="*/ 3934939 w 3934939"/>
              <a:gd name="connsiteY2" fmla="*/ 322358 h 723303"/>
              <a:gd name="connsiteX3" fmla="*/ 2121016 w 3934939"/>
              <a:gd name="connsiteY3" fmla="*/ 723303 h 723303"/>
              <a:gd name="connsiteX0" fmla="*/ 0 w 3934939"/>
              <a:gd name="connsiteY0" fmla="*/ 322358 h 322358"/>
              <a:gd name="connsiteX1" fmla="*/ 1967470 w 3934939"/>
              <a:gd name="connsiteY1" fmla="*/ 0 h 322358"/>
              <a:gd name="connsiteX2" fmla="*/ 3934939 w 3934939"/>
              <a:gd name="connsiteY2" fmla="*/ 322358 h 322358"/>
            </a:gdLst>
            <a:ahLst/>
            <a:cxnLst>
              <a:cxn ang="0">
                <a:pos x="connsiteX0" y="connsiteY0"/>
              </a:cxn>
              <a:cxn ang="0">
                <a:pos x="connsiteX1" y="connsiteY1"/>
              </a:cxn>
              <a:cxn ang="0">
                <a:pos x="connsiteX2" y="connsiteY2"/>
              </a:cxn>
            </a:cxnLst>
            <a:rect l="l" t="t" r="r" b="b"/>
            <a:pathLst>
              <a:path w="3934939" h="322358">
                <a:moveTo>
                  <a:pt x="0" y="322358"/>
                </a:moveTo>
                <a:lnTo>
                  <a:pt x="1967470" y="0"/>
                </a:lnTo>
                <a:lnTo>
                  <a:pt x="3934939" y="322358"/>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3F453347-C82D-4EA0-B4DF-408A2100FEBE}"/>
              </a:ext>
            </a:extLst>
          </p:cNvPr>
          <p:cNvSpPr/>
          <p:nvPr/>
        </p:nvSpPr>
        <p:spPr>
          <a:xfrm>
            <a:off x="3470969" y="1931874"/>
            <a:ext cx="5250060" cy="400110"/>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Intelligently test multiple models in parallel</a:t>
            </a:r>
          </a:p>
        </p:txBody>
      </p:sp>
      <p:sp>
        <p:nvSpPr>
          <p:cNvPr id="56" name="Rectangle 55">
            <a:extLst>
              <a:ext uri="{FF2B5EF4-FFF2-40B4-BE49-F238E27FC236}">
                <a16:creationId xmlns:a16="http://schemas.microsoft.com/office/drawing/2014/main" id="{346B9977-B3BB-4F82-B05A-89F2C5823D34}"/>
              </a:ext>
            </a:extLst>
          </p:cNvPr>
          <p:cNvSpPr/>
          <p:nvPr/>
        </p:nvSpPr>
        <p:spPr bwMode="auto">
          <a:xfrm>
            <a:off x="3768658" y="5437389"/>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57" name="Rectangle 56">
            <a:extLst>
              <a:ext uri="{FF2B5EF4-FFF2-40B4-BE49-F238E27FC236}">
                <a16:creationId xmlns:a16="http://schemas.microsoft.com/office/drawing/2014/main" id="{9521235A-368A-4639-A773-C6E2F81D58B3}"/>
              </a:ext>
            </a:extLst>
          </p:cNvPr>
          <p:cNvSpPr/>
          <p:nvPr/>
        </p:nvSpPr>
        <p:spPr bwMode="auto">
          <a:xfrm>
            <a:off x="4736073" y="2738126"/>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58" name="Rectangle 57">
            <a:extLst>
              <a:ext uri="{FF2B5EF4-FFF2-40B4-BE49-F238E27FC236}">
                <a16:creationId xmlns:a16="http://schemas.microsoft.com/office/drawing/2014/main" id="{675C0FA6-2D64-4834-A491-6EF039ACEEC8}"/>
              </a:ext>
            </a:extLst>
          </p:cNvPr>
          <p:cNvSpPr/>
          <p:nvPr/>
        </p:nvSpPr>
        <p:spPr bwMode="auto">
          <a:xfrm>
            <a:off x="4736073" y="4763009"/>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62" name="Rectangle 61">
            <a:extLst>
              <a:ext uri="{FF2B5EF4-FFF2-40B4-BE49-F238E27FC236}">
                <a16:creationId xmlns:a16="http://schemas.microsoft.com/office/drawing/2014/main" id="{5EF08468-D16A-4ED4-8701-7980A78BDED0}"/>
              </a:ext>
            </a:extLst>
          </p:cNvPr>
          <p:cNvSpPr/>
          <p:nvPr/>
        </p:nvSpPr>
        <p:spPr bwMode="auto">
          <a:xfrm>
            <a:off x="6670903" y="4087353"/>
            <a:ext cx="785022" cy="505334"/>
          </a:xfrm>
          <a:prstGeom prst="rect">
            <a:avLst/>
          </a:prstGeom>
          <a:solidFill>
            <a:srgbClr val="8ABADF"/>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63" name="Rectangle 62">
            <a:extLst>
              <a:ext uri="{FF2B5EF4-FFF2-40B4-BE49-F238E27FC236}">
                <a16:creationId xmlns:a16="http://schemas.microsoft.com/office/drawing/2014/main" id="{B432A898-81C5-4603-BFAF-4B2E5F642B1A}"/>
              </a:ext>
            </a:extLst>
          </p:cNvPr>
          <p:cNvSpPr/>
          <p:nvPr/>
        </p:nvSpPr>
        <p:spPr bwMode="auto">
          <a:xfrm>
            <a:off x="7638320" y="3412740"/>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65" name="Rectangle 64">
            <a:extLst>
              <a:ext uri="{FF2B5EF4-FFF2-40B4-BE49-F238E27FC236}">
                <a16:creationId xmlns:a16="http://schemas.microsoft.com/office/drawing/2014/main" id="{59CC870D-04DB-4F1E-9745-CCDD2D891D77}"/>
              </a:ext>
            </a:extLst>
          </p:cNvPr>
          <p:cNvSpPr/>
          <p:nvPr/>
        </p:nvSpPr>
        <p:spPr bwMode="auto">
          <a:xfrm>
            <a:off x="7638318" y="5435770"/>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69" name="Rectangle 68">
            <a:extLst>
              <a:ext uri="{FF2B5EF4-FFF2-40B4-BE49-F238E27FC236}">
                <a16:creationId xmlns:a16="http://schemas.microsoft.com/office/drawing/2014/main" id="{B56BE929-4E78-4328-9FCD-06D03936F734}"/>
              </a:ext>
            </a:extLst>
          </p:cNvPr>
          <p:cNvSpPr/>
          <p:nvPr/>
        </p:nvSpPr>
        <p:spPr bwMode="auto">
          <a:xfrm>
            <a:off x="10258070" y="3419687"/>
            <a:ext cx="632480" cy="2524313"/>
          </a:xfrm>
          <a:prstGeom prst="rect">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9" name="Group 20">
            <a:extLst>
              <a:ext uri="{FF2B5EF4-FFF2-40B4-BE49-F238E27FC236}">
                <a16:creationId xmlns:a16="http://schemas.microsoft.com/office/drawing/2014/main" id="{4EB75E30-B3D2-4C3B-A35B-9B27FF1C15BB}"/>
              </a:ext>
            </a:extLst>
          </p:cNvPr>
          <p:cNvGrpSpPr>
            <a:grpSpLocks noChangeAspect="1"/>
          </p:cNvGrpSpPr>
          <p:nvPr/>
        </p:nvGrpSpPr>
        <p:grpSpPr bwMode="auto">
          <a:xfrm>
            <a:off x="1374919" y="3033175"/>
            <a:ext cx="498446" cy="436316"/>
            <a:chOff x="3764" y="3313"/>
            <a:chExt cx="353" cy="309"/>
          </a:xfrm>
          <a:noFill/>
        </p:grpSpPr>
        <p:sp>
          <p:nvSpPr>
            <p:cNvPr id="110" name="Freeform 21">
              <a:extLst>
                <a:ext uri="{FF2B5EF4-FFF2-40B4-BE49-F238E27FC236}">
                  <a16:creationId xmlns:a16="http://schemas.microsoft.com/office/drawing/2014/main" id="{BD1FEC2F-B3EF-4D54-A4F0-54A076AB7B40}"/>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1" name="Freeform 22">
              <a:extLst>
                <a:ext uri="{FF2B5EF4-FFF2-40B4-BE49-F238E27FC236}">
                  <a16:creationId xmlns:a16="http://schemas.microsoft.com/office/drawing/2014/main" id="{7F63B60E-7DB5-488E-866F-93EFD0A370F2}"/>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2" name="Freeform 23">
              <a:extLst>
                <a:ext uri="{FF2B5EF4-FFF2-40B4-BE49-F238E27FC236}">
                  <a16:creationId xmlns:a16="http://schemas.microsoft.com/office/drawing/2014/main" id="{57635241-C845-49E4-AB91-802F219852CB}"/>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3" name="Freeform 24">
              <a:extLst>
                <a:ext uri="{FF2B5EF4-FFF2-40B4-BE49-F238E27FC236}">
                  <a16:creationId xmlns:a16="http://schemas.microsoft.com/office/drawing/2014/main" id="{7AC8221E-05C5-44FD-AE36-2F8BEAD0849B}"/>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4" name="Freeform 25">
              <a:extLst>
                <a:ext uri="{FF2B5EF4-FFF2-40B4-BE49-F238E27FC236}">
                  <a16:creationId xmlns:a16="http://schemas.microsoft.com/office/drawing/2014/main" id="{9949F84B-2E66-4817-B219-AD61CE8ED48F}"/>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5" name="Freeform 26">
              <a:extLst>
                <a:ext uri="{FF2B5EF4-FFF2-40B4-BE49-F238E27FC236}">
                  <a16:creationId xmlns:a16="http://schemas.microsoft.com/office/drawing/2014/main" id="{0742F126-3B94-4368-A3B6-4552957A4C9E}"/>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6" name="Freeform 27">
              <a:extLst>
                <a:ext uri="{FF2B5EF4-FFF2-40B4-BE49-F238E27FC236}">
                  <a16:creationId xmlns:a16="http://schemas.microsoft.com/office/drawing/2014/main" id="{1BCE99C9-C0BF-4E7C-AC5C-B51B77D3081F}"/>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7" name="Freeform 28">
              <a:extLst>
                <a:ext uri="{FF2B5EF4-FFF2-40B4-BE49-F238E27FC236}">
                  <a16:creationId xmlns:a16="http://schemas.microsoft.com/office/drawing/2014/main" id="{398C6C3A-DB5A-4EBA-85EC-2D420F4549E2}"/>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8" name="Freeform 29">
              <a:extLst>
                <a:ext uri="{FF2B5EF4-FFF2-40B4-BE49-F238E27FC236}">
                  <a16:creationId xmlns:a16="http://schemas.microsoft.com/office/drawing/2014/main" id="{B1B01E7D-6DF1-4886-9B59-7BD5243E3D42}"/>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9" name="Freeform 30">
              <a:extLst>
                <a:ext uri="{FF2B5EF4-FFF2-40B4-BE49-F238E27FC236}">
                  <a16:creationId xmlns:a16="http://schemas.microsoft.com/office/drawing/2014/main" id="{A56F16CC-423F-4F28-9CC4-6A2300AC7993}"/>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0" name="Freeform 31">
              <a:extLst>
                <a:ext uri="{FF2B5EF4-FFF2-40B4-BE49-F238E27FC236}">
                  <a16:creationId xmlns:a16="http://schemas.microsoft.com/office/drawing/2014/main" id="{BFDE09ED-D17C-4D80-8907-DDC02A4B1980}"/>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1" name="Freeform 32">
              <a:extLst>
                <a:ext uri="{FF2B5EF4-FFF2-40B4-BE49-F238E27FC236}">
                  <a16:creationId xmlns:a16="http://schemas.microsoft.com/office/drawing/2014/main" id="{609C7B92-A8DD-4959-8248-CA063018AFC6}"/>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Freeform 33">
              <a:extLst>
                <a:ext uri="{FF2B5EF4-FFF2-40B4-BE49-F238E27FC236}">
                  <a16:creationId xmlns:a16="http://schemas.microsoft.com/office/drawing/2014/main" id="{C9DF86B1-D780-4B1F-B717-254F3C2F0BB5}"/>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Freeform 34">
              <a:extLst>
                <a:ext uri="{FF2B5EF4-FFF2-40B4-BE49-F238E27FC236}">
                  <a16:creationId xmlns:a16="http://schemas.microsoft.com/office/drawing/2014/main" id="{807DD4F0-A770-4045-927B-A19790AA5830}"/>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4" name="Freeform 35">
              <a:extLst>
                <a:ext uri="{FF2B5EF4-FFF2-40B4-BE49-F238E27FC236}">
                  <a16:creationId xmlns:a16="http://schemas.microsoft.com/office/drawing/2014/main" id="{F2EB3B8B-3349-4C49-9DA2-BE2CB6CA5FEF}"/>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 name="Freeform 36">
              <a:extLst>
                <a:ext uri="{FF2B5EF4-FFF2-40B4-BE49-F238E27FC236}">
                  <a16:creationId xmlns:a16="http://schemas.microsoft.com/office/drawing/2014/main" id="{C3210E19-2877-4D2D-8799-5C996EDB3163}"/>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6" name="Freeform 37">
              <a:extLst>
                <a:ext uri="{FF2B5EF4-FFF2-40B4-BE49-F238E27FC236}">
                  <a16:creationId xmlns:a16="http://schemas.microsoft.com/office/drawing/2014/main" id="{F44E29D8-3D29-4BAF-8E02-EC2BC5774ED8}"/>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7" name="Freeform 38">
              <a:extLst>
                <a:ext uri="{FF2B5EF4-FFF2-40B4-BE49-F238E27FC236}">
                  <a16:creationId xmlns:a16="http://schemas.microsoft.com/office/drawing/2014/main" id="{863F6220-B897-446E-91E3-C0B7172FC292}"/>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54" name="Rectangle 153">
            <a:extLst>
              <a:ext uri="{FF2B5EF4-FFF2-40B4-BE49-F238E27FC236}">
                <a16:creationId xmlns:a16="http://schemas.microsoft.com/office/drawing/2014/main" id="{56F8C412-B3B9-4D8E-96A2-650D8AA38881}"/>
              </a:ext>
            </a:extLst>
          </p:cNvPr>
          <p:cNvSpPr/>
          <p:nvPr/>
        </p:nvSpPr>
        <p:spPr bwMode="auto">
          <a:xfrm>
            <a:off x="3768658" y="5437389"/>
            <a:ext cx="785022" cy="505334"/>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56" name="Rectangle 155">
            <a:extLst>
              <a:ext uri="{FF2B5EF4-FFF2-40B4-BE49-F238E27FC236}">
                <a16:creationId xmlns:a16="http://schemas.microsoft.com/office/drawing/2014/main" id="{B1BD5EB7-7D25-4A2E-9890-4D22892EA68F}"/>
              </a:ext>
            </a:extLst>
          </p:cNvPr>
          <p:cNvSpPr/>
          <p:nvPr/>
        </p:nvSpPr>
        <p:spPr bwMode="auto">
          <a:xfrm>
            <a:off x="4736073" y="4763009"/>
            <a:ext cx="785022" cy="505334"/>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60" name="Rectangle 159">
            <a:extLst>
              <a:ext uri="{FF2B5EF4-FFF2-40B4-BE49-F238E27FC236}">
                <a16:creationId xmlns:a16="http://schemas.microsoft.com/office/drawing/2014/main" id="{52810F27-F6D4-44ED-A959-4307288B0F0F}"/>
              </a:ext>
            </a:extLst>
          </p:cNvPr>
          <p:cNvSpPr/>
          <p:nvPr/>
        </p:nvSpPr>
        <p:spPr bwMode="auto">
          <a:xfrm>
            <a:off x="6670903" y="4087353"/>
            <a:ext cx="785022" cy="505334"/>
          </a:xfrm>
          <a:prstGeom prst="rect">
            <a:avLst/>
          </a:prstGeom>
          <a:solidFill>
            <a:srgbClr val="5CA4DB"/>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61" name="Rectangle 160">
            <a:extLst>
              <a:ext uri="{FF2B5EF4-FFF2-40B4-BE49-F238E27FC236}">
                <a16:creationId xmlns:a16="http://schemas.microsoft.com/office/drawing/2014/main" id="{3DFD0CFB-7493-447A-9739-F92717140711}"/>
              </a:ext>
            </a:extLst>
          </p:cNvPr>
          <p:cNvSpPr/>
          <p:nvPr/>
        </p:nvSpPr>
        <p:spPr bwMode="auto">
          <a:xfrm>
            <a:off x="7638320" y="3412740"/>
            <a:ext cx="785022" cy="505334"/>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62" name="Rectangle 161">
            <a:extLst>
              <a:ext uri="{FF2B5EF4-FFF2-40B4-BE49-F238E27FC236}">
                <a16:creationId xmlns:a16="http://schemas.microsoft.com/office/drawing/2014/main" id="{0B7E7B3B-A7D6-4B9E-9B43-CAA1A8D42874}"/>
              </a:ext>
            </a:extLst>
          </p:cNvPr>
          <p:cNvSpPr/>
          <p:nvPr/>
        </p:nvSpPr>
        <p:spPr bwMode="auto">
          <a:xfrm>
            <a:off x="7638318" y="5435770"/>
            <a:ext cx="785022" cy="505334"/>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78" name="Rectangle 177">
            <a:extLst>
              <a:ext uri="{FF2B5EF4-FFF2-40B4-BE49-F238E27FC236}">
                <a16:creationId xmlns:a16="http://schemas.microsoft.com/office/drawing/2014/main" id="{69F286C7-A72E-4B19-BECC-2AD322B91A55}"/>
              </a:ext>
            </a:extLst>
          </p:cNvPr>
          <p:cNvSpPr/>
          <p:nvPr/>
        </p:nvSpPr>
        <p:spPr bwMode="auto">
          <a:xfrm>
            <a:off x="4736073" y="4763009"/>
            <a:ext cx="785022" cy="505334"/>
          </a:xfrm>
          <a:prstGeom prst="rect">
            <a:avLst/>
          </a:prstGeom>
          <a:solidFill>
            <a:srgbClr val="2E8E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82" name="Rectangle 181">
            <a:extLst>
              <a:ext uri="{FF2B5EF4-FFF2-40B4-BE49-F238E27FC236}">
                <a16:creationId xmlns:a16="http://schemas.microsoft.com/office/drawing/2014/main" id="{F6960B95-9AED-453D-8147-4BE64D2AA752}"/>
              </a:ext>
            </a:extLst>
          </p:cNvPr>
          <p:cNvSpPr/>
          <p:nvPr/>
        </p:nvSpPr>
        <p:spPr bwMode="auto">
          <a:xfrm>
            <a:off x="6670903" y="4087353"/>
            <a:ext cx="785022" cy="505334"/>
          </a:xfrm>
          <a:prstGeom prst="rect">
            <a:avLst/>
          </a:prstGeom>
          <a:solidFill>
            <a:srgbClr val="2E8ED8"/>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83" name="Rectangle 182">
            <a:extLst>
              <a:ext uri="{FF2B5EF4-FFF2-40B4-BE49-F238E27FC236}">
                <a16:creationId xmlns:a16="http://schemas.microsoft.com/office/drawing/2014/main" id="{5E1D3D7E-AE78-461B-8984-8550F13D2CAC}"/>
              </a:ext>
            </a:extLst>
          </p:cNvPr>
          <p:cNvSpPr/>
          <p:nvPr/>
        </p:nvSpPr>
        <p:spPr bwMode="auto">
          <a:xfrm>
            <a:off x="7638320" y="3412740"/>
            <a:ext cx="785022" cy="505334"/>
          </a:xfrm>
          <a:prstGeom prst="rect">
            <a:avLst/>
          </a:prstGeom>
          <a:solidFill>
            <a:srgbClr val="2E8E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84" name="Rectangle 183">
            <a:extLst>
              <a:ext uri="{FF2B5EF4-FFF2-40B4-BE49-F238E27FC236}">
                <a16:creationId xmlns:a16="http://schemas.microsoft.com/office/drawing/2014/main" id="{7AB63D05-2235-48E1-AC5A-5332C75C07D7}"/>
              </a:ext>
            </a:extLst>
          </p:cNvPr>
          <p:cNvSpPr/>
          <p:nvPr/>
        </p:nvSpPr>
        <p:spPr bwMode="auto">
          <a:xfrm>
            <a:off x="7638318" y="5435770"/>
            <a:ext cx="785022" cy="505334"/>
          </a:xfrm>
          <a:prstGeom prst="rect">
            <a:avLst/>
          </a:prstGeom>
          <a:solidFill>
            <a:srgbClr val="2E8E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95" name="Rectangle 194">
            <a:extLst>
              <a:ext uri="{FF2B5EF4-FFF2-40B4-BE49-F238E27FC236}">
                <a16:creationId xmlns:a16="http://schemas.microsoft.com/office/drawing/2014/main" id="{195437A0-E144-4350-B464-A76A69AAF11F}"/>
              </a:ext>
            </a:extLst>
          </p:cNvPr>
          <p:cNvSpPr/>
          <p:nvPr/>
        </p:nvSpPr>
        <p:spPr bwMode="auto">
          <a:xfrm>
            <a:off x="6670903" y="4087353"/>
            <a:ext cx="785022" cy="505334"/>
          </a:xfrm>
          <a:prstGeom prst="rect">
            <a:avLst/>
          </a:prstGeom>
          <a:solidFill>
            <a:schemeClr val="tx2"/>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95%</a:t>
            </a:r>
          </a:p>
        </p:txBody>
      </p:sp>
      <p:sp>
        <p:nvSpPr>
          <p:cNvPr id="196" name="Freeform 5">
            <a:extLst>
              <a:ext uri="{FF2B5EF4-FFF2-40B4-BE49-F238E27FC236}">
                <a16:creationId xmlns:a16="http://schemas.microsoft.com/office/drawing/2014/main" id="{DF9FDED0-2500-4374-B5B2-ED86C9D5D9D3}"/>
              </a:ext>
            </a:extLst>
          </p:cNvPr>
          <p:cNvSpPr>
            <a:spLocks noEditPoints="1"/>
          </p:cNvSpPr>
          <p:nvPr/>
        </p:nvSpPr>
        <p:spPr bwMode="auto">
          <a:xfrm>
            <a:off x="10350753" y="2706366"/>
            <a:ext cx="440168" cy="264815"/>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9" name="Rectangle 198">
            <a:extLst>
              <a:ext uri="{FF2B5EF4-FFF2-40B4-BE49-F238E27FC236}">
                <a16:creationId xmlns:a16="http://schemas.microsoft.com/office/drawing/2014/main" id="{22602F01-A6AD-4809-AE58-134198AE5A95}"/>
              </a:ext>
            </a:extLst>
          </p:cNvPr>
          <p:cNvSpPr/>
          <p:nvPr/>
        </p:nvSpPr>
        <p:spPr bwMode="auto">
          <a:xfrm>
            <a:off x="10135070" y="5955216"/>
            <a:ext cx="878476" cy="9027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E9A9F4A2-34D2-4122-B219-A325533A8008}"/>
              </a:ext>
            </a:extLst>
          </p:cNvPr>
          <p:cNvSpPr txBox="1"/>
          <p:nvPr/>
        </p:nvSpPr>
        <p:spPr>
          <a:xfrm>
            <a:off x="9615066" y="3017758"/>
            <a:ext cx="191848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defRPr sz="1400">
                <a:solidFill>
                  <a:schemeClr val="accen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Optimized model</a:t>
            </a:r>
          </a:p>
        </p:txBody>
      </p:sp>
      <p:sp>
        <p:nvSpPr>
          <p:cNvPr id="197" name="Rectangle 196">
            <a:extLst>
              <a:ext uri="{FF2B5EF4-FFF2-40B4-BE49-F238E27FC236}">
                <a16:creationId xmlns:a16="http://schemas.microsoft.com/office/drawing/2014/main" id="{A85EB74B-FDD2-45CB-A236-74C66623A549}"/>
              </a:ext>
            </a:extLst>
          </p:cNvPr>
          <p:cNvSpPr/>
          <p:nvPr/>
        </p:nvSpPr>
        <p:spPr bwMode="auto">
          <a:xfrm>
            <a:off x="6814512" y="4188987"/>
            <a:ext cx="497804" cy="302066"/>
          </a:xfrm>
          <a:prstGeom prst="rect">
            <a:avLst/>
          </a:prstGeom>
          <a:no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95%</a:t>
            </a:r>
          </a:p>
        </p:txBody>
      </p:sp>
      <p:grpSp>
        <p:nvGrpSpPr>
          <p:cNvPr id="212" name="Group 211">
            <a:extLst>
              <a:ext uri="{FF2B5EF4-FFF2-40B4-BE49-F238E27FC236}">
                <a16:creationId xmlns:a16="http://schemas.microsoft.com/office/drawing/2014/main" id="{49DE720E-16FD-4BAD-BC4A-AB88F4C6E793}"/>
              </a:ext>
            </a:extLst>
          </p:cNvPr>
          <p:cNvGrpSpPr/>
          <p:nvPr/>
        </p:nvGrpSpPr>
        <p:grpSpPr>
          <a:xfrm>
            <a:off x="1436341" y="4057481"/>
            <a:ext cx="375602" cy="424726"/>
            <a:chOff x="9005455" y="6149108"/>
            <a:chExt cx="1115925" cy="1261885"/>
          </a:xfrm>
          <a:noFill/>
        </p:grpSpPr>
        <p:sp>
          <p:nvSpPr>
            <p:cNvPr id="213" name="Freeform 938">
              <a:extLst>
                <a:ext uri="{FF2B5EF4-FFF2-40B4-BE49-F238E27FC236}">
                  <a16:creationId xmlns:a16="http://schemas.microsoft.com/office/drawing/2014/main" id="{E6153D3D-A39E-4FF3-9DD7-BF527CAF6B4A}"/>
                </a:ext>
              </a:extLst>
            </p:cNvPr>
            <p:cNvSpPr/>
            <p:nvPr/>
          </p:nvSpPr>
          <p:spPr>
            <a:xfrm>
              <a:off x="9005455" y="6282459"/>
              <a:ext cx="555625" cy="1123950"/>
            </a:xfrm>
            <a:custGeom>
              <a:avLst/>
              <a:gdLst>
                <a:gd name="connsiteX0" fmla="*/ 555625 w 555625"/>
                <a:gd name="connsiteY0" fmla="*/ 1123950 h 1123950"/>
                <a:gd name="connsiteX1" fmla="*/ 0 w 555625"/>
                <a:gd name="connsiteY1" fmla="*/ 1123950 h 1123950"/>
                <a:gd name="connsiteX2" fmla="*/ 0 w 555625"/>
                <a:gd name="connsiteY2" fmla="*/ 0 h 1123950"/>
                <a:gd name="connsiteX3" fmla="*/ 219075 w 555625"/>
                <a:gd name="connsiteY3" fmla="*/ 0 h 1123950"/>
              </a:gdLst>
              <a:ahLst/>
              <a:cxnLst>
                <a:cxn ang="0">
                  <a:pos x="connsiteX0" y="connsiteY0"/>
                </a:cxn>
                <a:cxn ang="0">
                  <a:pos x="connsiteX1" y="connsiteY1"/>
                </a:cxn>
                <a:cxn ang="0">
                  <a:pos x="connsiteX2" y="connsiteY2"/>
                </a:cxn>
                <a:cxn ang="0">
                  <a:pos x="connsiteX3" y="connsiteY3"/>
                </a:cxn>
              </a:cxnLst>
              <a:rect l="l" t="t" r="r" b="b"/>
              <a:pathLst>
                <a:path w="555625" h="1123950">
                  <a:moveTo>
                    <a:pt x="555625" y="1123950"/>
                  </a:moveTo>
                  <a:lnTo>
                    <a:pt x="0" y="1123950"/>
                  </a:lnTo>
                  <a:lnTo>
                    <a:pt x="0" y="0"/>
                  </a:lnTo>
                  <a:lnTo>
                    <a:pt x="219075" y="0"/>
                  </a:lnTo>
                </a:path>
              </a:pathLst>
            </a:cu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4" name="Freeform 939">
              <a:extLst>
                <a:ext uri="{FF2B5EF4-FFF2-40B4-BE49-F238E27FC236}">
                  <a16:creationId xmlns:a16="http://schemas.microsoft.com/office/drawing/2014/main" id="{F26CC79B-EF9A-47A6-80E3-4A5AE6DBC57A}"/>
                </a:ext>
              </a:extLst>
            </p:cNvPr>
            <p:cNvSpPr/>
            <p:nvPr/>
          </p:nvSpPr>
          <p:spPr>
            <a:xfrm>
              <a:off x="9707130" y="6282459"/>
              <a:ext cx="215900" cy="485775"/>
            </a:xfrm>
            <a:custGeom>
              <a:avLst/>
              <a:gdLst>
                <a:gd name="connsiteX0" fmla="*/ 0 w 215900"/>
                <a:gd name="connsiteY0" fmla="*/ 0 h 485775"/>
                <a:gd name="connsiteX1" fmla="*/ 215900 w 215900"/>
                <a:gd name="connsiteY1" fmla="*/ 0 h 485775"/>
                <a:gd name="connsiteX2" fmla="*/ 215900 w 215900"/>
                <a:gd name="connsiteY2" fmla="*/ 485775 h 485775"/>
              </a:gdLst>
              <a:ahLst/>
              <a:cxnLst>
                <a:cxn ang="0">
                  <a:pos x="connsiteX0" y="connsiteY0"/>
                </a:cxn>
                <a:cxn ang="0">
                  <a:pos x="connsiteX1" y="connsiteY1"/>
                </a:cxn>
                <a:cxn ang="0">
                  <a:pos x="connsiteX2" y="connsiteY2"/>
                </a:cxn>
              </a:cxnLst>
              <a:rect l="l" t="t" r="r" b="b"/>
              <a:pathLst>
                <a:path w="215900" h="485775">
                  <a:moveTo>
                    <a:pt x="0" y="0"/>
                  </a:moveTo>
                  <a:lnTo>
                    <a:pt x="215900" y="0"/>
                  </a:lnTo>
                  <a:lnTo>
                    <a:pt x="215900" y="485775"/>
                  </a:lnTo>
                </a:path>
              </a:pathLst>
            </a:cu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5" name="Freeform 940">
              <a:extLst>
                <a:ext uri="{FF2B5EF4-FFF2-40B4-BE49-F238E27FC236}">
                  <a16:creationId xmlns:a16="http://schemas.microsoft.com/office/drawing/2014/main" id="{B00F6E1D-6062-4D94-B78A-CD286D3C86D9}"/>
                </a:ext>
              </a:extLst>
            </p:cNvPr>
            <p:cNvSpPr/>
            <p:nvPr/>
          </p:nvSpPr>
          <p:spPr>
            <a:xfrm>
              <a:off x="9221355" y="6149108"/>
              <a:ext cx="482600" cy="190500"/>
            </a:xfrm>
            <a:custGeom>
              <a:avLst/>
              <a:gdLst>
                <a:gd name="connsiteX0" fmla="*/ 142875 w 482600"/>
                <a:gd name="connsiteY0" fmla="*/ 0 h 190500"/>
                <a:gd name="connsiteX1" fmla="*/ 339725 w 482600"/>
                <a:gd name="connsiteY1" fmla="*/ 0 h 190500"/>
                <a:gd name="connsiteX2" fmla="*/ 339725 w 482600"/>
                <a:gd name="connsiteY2" fmla="*/ 47625 h 190500"/>
                <a:gd name="connsiteX3" fmla="*/ 482600 w 482600"/>
                <a:gd name="connsiteY3" fmla="*/ 47625 h 190500"/>
                <a:gd name="connsiteX4" fmla="*/ 482600 w 482600"/>
                <a:gd name="connsiteY4" fmla="*/ 190500 h 190500"/>
                <a:gd name="connsiteX5" fmla="*/ 0 w 482600"/>
                <a:gd name="connsiteY5" fmla="*/ 190500 h 190500"/>
                <a:gd name="connsiteX6" fmla="*/ 0 w 482600"/>
                <a:gd name="connsiteY6" fmla="*/ 47625 h 190500"/>
                <a:gd name="connsiteX7" fmla="*/ 142875 w 482600"/>
                <a:gd name="connsiteY7" fmla="*/ 4762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600" h="190500">
                  <a:moveTo>
                    <a:pt x="142875" y="0"/>
                  </a:moveTo>
                  <a:lnTo>
                    <a:pt x="339725" y="0"/>
                  </a:lnTo>
                  <a:lnTo>
                    <a:pt x="339725" y="47625"/>
                  </a:lnTo>
                  <a:lnTo>
                    <a:pt x="482600" y="47625"/>
                  </a:lnTo>
                  <a:lnTo>
                    <a:pt x="482600" y="190500"/>
                  </a:lnTo>
                  <a:lnTo>
                    <a:pt x="0" y="190500"/>
                  </a:lnTo>
                  <a:lnTo>
                    <a:pt x="0" y="47625"/>
                  </a:lnTo>
                  <a:lnTo>
                    <a:pt x="142875" y="47625"/>
                  </a:lnTo>
                  <a:close/>
                </a:path>
              </a:pathLst>
            </a:cu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6" name="Freeform 941">
              <a:extLst>
                <a:ext uri="{FF2B5EF4-FFF2-40B4-BE49-F238E27FC236}">
                  <a16:creationId xmlns:a16="http://schemas.microsoft.com/office/drawing/2014/main" id="{17392C07-5E2D-4739-A4F2-D9DF08D5495D}"/>
                </a:ext>
              </a:extLst>
            </p:cNvPr>
            <p:cNvSpPr/>
            <p:nvPr/>
          </p:nvSpPr>
          <p:spPr bwMode="auto">
            <a:xfrm>
              <a:off x="9671568" y="7021832"/>
              <a:ext cx="333569" cy="212271"/>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7" name="Oval 216">
              <a:extLst>
                <a:ext uri="{FF2B5EF4-FFF2-40B4-BE49-F238E27FC236}">
                  <a16:creationId xmlns:a16="http://schemas.microsoft.com/office/drawing/2014/main" id="{25A47A8E-8060-42E3-A4D3-7A039E09BDC7}"/>
                </a:ext>
              </a:extLst>
            </p:cNvPr>
            <p:cNvSpPr/>
            <p:nvPr/>
          </p:nvSpPr>
          <p:spPr bwMode="auto">
            <a:xfrm>
              <a:off x="9555323" y="6844938"/>
              <a:ext cx="566057" cy="566055"/>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18" name="Group 10">
            <a:extLst>
              <a:ext uri="{FF2B5EF4-FFF2-40B4-BE49-F238E27FC236}">
                <a16:creationId xmlns:a16="http://schemas.microsoft.com/office/drawing/2014/main" id="{830091A3-D67E-42AD-A0B0-88B8CF8365E6}"/>
              </a:ext>
            </a:extLst>
          </p:cNvPr>
          <p:cNvGrpSpPr>
            <a:grpSpLocks noChangeAspect="1"/>
          </p:cNvGrpSpPr>
          <p:nvPr/>
        </p:nvGrpSpPr>
        <p:grpSpPr bwMode="auto">
          <a:xfrm>
            <a:off x="1438087" y="5122842"/>
            <a:ext cx="372111" cy="368879"/>
            <a:chOff x="2536" y="833"/>
            <a:chExt cx="2764" cy="2740"/>
          </a:xfrm>
          <a:noFill/>
        </p:grpSpPr>
        <p:sp>
          <p:nvSpPr>
            <p:cNvPr id="219" name="Freeform 11">
              <a:extLst>
                <a:ext uri="{FF2B5EF4-FFF2-40B4-BE49-F238E27FC236}">
                  <a16:creationId xmlns:a16="http://schemas.microsoft.com/office/drawing/2014/main" id="{E4CB3829-6B57-4320-B2A5-02C096E3EBF1}"/>
                </a:ext>
              </a:extLst>
            </p:cNvPr>
            <p:cNvSpPr>
              <a:spLocks noEditPoints="1"/>
            </p:cNvSpPr>
            <p:nvPr/>
          </p:nvSpPr>
          <p:spPr bwMode="auto">
            <a:xfrm>
              <a:off x="2536" y="833"/>
              <a:ext cx="2739" cy="2740"/>
            </a:xfrm>
            <a:custGeom>
              <a:avLst/>
              <a:gdLst>
                <a:gd name="T0" fmla="*/ 292 w 2739"/>
                <a:gd name="T1" fmla="*/ 1639 h 2740"/>
                <a:gd name="T2" fmla="*/ 1100 w 2739"/>
                <a:gd name="T3" fmla="*/ 1639 h 2740"/>
                <a:gd name="T4" fmla="*/ 1100 w 2739"/>
                <a:gd name="T5" fmla="*/ 2448 h 2740"/>
                <a:gd name="T6" fmla="*/ 1100 w 2739"/>
                <a:gd name="T7" fmla="*/ 1639 h 2740"/>
                <a:gd name="T8" fmla="*/ 0 w 2739"/>
                <a:gd name="T9" fmla="*/ 2740 h 2740"/>
                <a:gd name="T10" fmla="*/ 1639 w 2739"/>
                <a:gd name="T11" fmla="*/ 291 h 2740"/>
                <a:gd name="T12" fmla="*/ 1639 w 2739"/>
                <a:gd name="T13" fmla="*/ 1100 h 2740"/>
                <a:gd name="T14" fmla="*/ 2447 w 2739"/>
                <a:gd name="T15" fmla="*/ 1100 h 2740"/>
                <a:gd name="T16" fmla="*/ 2739 w 2739"/>
                <a:gd name="T17" fmla="*/ 0 h 2740"/>
                <a:gd name="T18" fmla="*/ 1639 w 2739"/>
                <a:gd name="T19" fmla="*/ 1100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9" h="2740">
                  <a:moveTo>
                    <a:pt x="292" y="1639"/>
                  </a:moveTo>
                  <a:lnTo>
                    <a:pt x="1100" y="1639"/>
                  </a:lnTo>
                  <a:lnTo>
                    <a:pt x="1100" y="2448"/>
                  </a:lnTo>
                  <a:moveTo>
                    <a:pt x="1100" y="1639"/>
                  </a:moveTo>
                  <a:lnTo>
                    <a:pt x="0" y="2740"/>
                  </a:lnTo>
                  <a:moveTo>
                    <a:pt x="1639" y="291"/>
                  </a:moveTo>
                  <a:lnTo>
                    <a:pt x="1639" y="1100"/>
                  </a:lnTo>
                  <a:lnTo>
                    <a:pt x="2447" y="1100"/>
                  </a:lnTo>
                  <a:moveTo>
                    <a:pt x="2739" y="0"/>
                  </a:moveTo>
                  <a:lnTo>
                    <a:pt x="1639" y="1100"/>
                  </a:lnTo>
                </a:path>
              </a:pathLst>
            </a:custGeom>
            <a:grpFill/>
            <a:ln w="1270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0" name="Freeform 12">
              <a:extLst>
                <a:ext uri="{FF2B5EF4-FFF2-40B4-BE49-F238E27FC236}">
                  <a16:creationId xmlns:a16="http://schemas.microsoft.com/office/drawing/2014/main" id="{72B9D2CD-B1E1-4394-A96E-E2E15CE45E8D}"/>
                </a:ext>
              </a:extLst>
            </p:cNvPr>
            <p:cNvSpPr>
              <a:spLocks noEditPoints="1"/>
            </p:cNvSpPr>
            <p:nvPr/>
          </p:nvSpPr>
          <p:spPr bwMode="auto">
            <a:xfrm>
              <a:off x="2561" y="833"/>
              <a:ext cx="2739" cy="2740"/>
            </a:xfrm>
            <a:custGeom>
              <a:avLst/>
              <a:gdLst>
                <a:gd name="T0" fmla="*/ 1638 w 2739"/>
                <a:gd name="T1" fmla="*/ 2448 h 2740"/>
                <a:gd name="T2" fmla="*/ 1638 w 2739"/>
                <a:gd name="T3" fmla="*/ 1639 h 2740"/>
                <a:gd name="T4" fmla="*/ 2446 w 2739"/>
                <a:gd name="T5" fmla="*/ 1639 h 2740"/>
                <a:gd name="T6" fmla="*/ 2739 w 2739"/>
                <a:gd name="T7" fmla="*/ 2740 h 2740"/>
                <a:gd name="T8" fmla="*/ 1638 w 2739"/>
                <a:gd name="T9" fmla="*/ 1639 h 2740"/>
                <a:gd name="T10" fmla="*/ 291 w 2739"/>
                <a:gd name="T11" fmla="*/ 1100 h 2740"/>
                <a:gd name="T12" fmla="*/ 1099 w 2739"/>
                <a:gd name="T13" fmla="*/ 1100 h 2740"/>
                <a:gd name="T14" fmla="*/ 1099 w 2739"/>
                <a:gd name="T15" fmla="*/ 291 h 2740"/>
                <a:gd name="T16" fmla="*/ 1099 w 2739"/>
                <a:gd name="T17" fmla="*/ 1100 h 2740"/>
                <a:gd name="T18" fmla="*/ 0 w 2739"/>
                <a:gd name="T19" fmla="*/ 0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9" h="2740">
                  <a:moveTo>
                    <a:pt x="1638" y="2448"/>
                  </a:moveTo>
                  <a:lnTo>
                    <a:pt x="1638" y="1639"/>
                  </a:lnTo>
                  <a:lnTo>
                    <a:pt x="2446" y="1639"/>
                  </a:lnTo>
                  <a:moveTo>
                    <a:pt x="2739" y="2740"/>
                  </a:moveTo>
                  <a:lnTo>
                    <a:pt x="1638" y="1639"/>
                  </a:lnTo>
                  <a:moveTo>
                    <a:pt x="291" y="1100"/>
                  </a:moveTo>
                  <a:lnTo>
                    <a:pt x="1099" y="1100"/>
                  </a:lnTo>
                  <a:lnTo>
                    <a:pt x="1099" y="291"/>
                  </a:lnTo>
                  <a:moveTo>
                    <a:pt x="1099" y="1100"/>
                  </a:moveTo>
                  <a:lnTo>
                    <a:pt x="0" y="0"/>
                  </a:lnTo>
                </a:path>
              </a:pathLst>
            </a:custGeom>
            <a:grpFill/>
            <a:ln w="1270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93" name="Group 92">
            <a:extLst>
              <a:ext uri="{FF2B5EF4-FFF2-40B4-BE49-F238E27FC236}">
                <a16:creationId xmlns:a16="http://schemas.microsoft.com/office/drawing/2014/main" id="{FD316AA3-19A9-42FA-8AAB-F3758407BD09}"/>
              </a:ext>
            </a:extLst>
          </p:cNvPr>
          <p:cNvGrpSpPr/>
          <p:nvPr/>
        </p:nvGrpSpPr>
        <p:grpSpPr>
          <a:xfrm>
            <a:off x="9571687" y="2353818"/>
            <a:ext cx="2391751" cy="3241740"/>
            <a:chOff x="9571688" y="2353818"/>
            <a:chExt cx="2391751" cy="3241740"/>
          </a:xfrm>
          <a:solidFill>
            <a:schemeClr val="tx2"/>
          </a:solidFill>
        </p:grpSpPr>
        <p:grpSp>
          <p:nvGrpSpPr>
            <p:cNvPr id="94" name="Group 93">
              <a:extLst>
                <a:ext uri="{FF2B5EF4-FFF2-40B4-BE49-F238E27FC236}">
                  <a16:creationId xmlns:a16="http://schemas.microsoft.com/office/drawing/2014/main" id="{977C835F-68EE-4491-9370-AD6B93543529}"/>
                </a:ext>
              </a:extLst>
            </p:cNvPr>
            <p:cNvGrpSpPr/>
            <p:nvPr/>
          </p:nvGrpSpPr>
          <p:grpSpPr>
            <a:xfrm>
              <a:off x="11310201" y="2353818"/>
              <a:ext cx="653238" cy="3241740"/>
              <a:chOff x="12076928" y="2353818"/>
              <a:chExt cx="653238" cy="3241740"/>
            </a:xfrm>
            <a:grpFill/>
          </p:grpSpPr>
          <p:sp>
            <p:nvSpPr>
              <p:cNvPr id="107" name="Rectangle 106">
                <a:extLst>
                  <a:ext uri="{FF2B5EF4-FFF2-40B4-BE49-F238E27FC236}">
                    <a16:creationId xmlns:a16="http://schemas.microsoft.com/office/drawing/2014/main" id="{019D642A-52B1-41AF-B289-568D576B1625}"/>
                  </a:ext>
                </a:extLst>
              </p:cNvPr>
              <p:cNvSpPr/>
              <p:nvPr/>
            </p:nvSpPr>
            <p:spPr bwMode="auto">
              <a:xfrm>
                <a:off x="12076928" y="235381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8" name="Rectangle 107">
                <a:extLst>
                  <a:ext uri="{FF2B5EF4-FFF2-40B4-BE49-F238E27FC236}">
                    <a16:creationId xmlns:a16="http://schemas.microsoft.com/office/drawing/2014/main" id="{C22FF296-1C13-424A-877D-765717B945FD}"/>
                  </a:ext>
                </a:extLst>
              </p:cNvPr>
              <p:cNvSpPr/>
              <p:nvPr/>
            </p:nvSpPr>
            <p:spPr bwMode="auto">
              <a:xfrm>
                <a:off x="12076928" y="3049506"/>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28" name="Rectangle 127">
                <a:extLst>
                  <a:ext uri="{FF2B5EF4-FFF2-40B4-BE49-F238E27FC236}">
                    <a16:creationId xmlns:a16="http://schemas.microsoft.com/office/drawing/2014/main" id="{24498DD1-3C59-4026-90A6-E26C2E5BFD1C}"/>
                  </a:ext>
                </a:extLst>
              </p:cNvPr>
              <p:cNvSpPr/>
              <p:nvPr/>
            </p:nvSpPr>
            <p:spPr bwMode="auto">
              <a:xfrm>
                <a:off x="12076928" y="3745193"/>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29" name="Rectangle 128">
                <a:extLst>
                  <a:ext uri="{FF2B5EF4-FFF2-40B4-BE49-F238E27FC236}">
                    <a16:creationId xmlns:a16="http://schemas.microsoft.com/office/drawing/2014/main" id="{DFA15762-E962-4C98-A7F3-FCA2BC38D0D0}"/>
                  </a:ext>
                </a:extLst>
              </p:cNvPr>
              <p:cNvSpPr/>
              <p:nvPr/>
            </p:nvSpPr>
            <p:spPr bwMode="auto">
              <a:xfrm>
                <a:off x="12076928" y="4440881"/>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30" name="Rectangle 129">
                <a:extLst>
                  <a:ext uri="{FF2B5EF4-FFF2-40B4-BE49-F238E27FC236}">
                    <a16:creationId xmlns:a16="http://schemas.microsoft.com/office/drawing/2014/main" id="{340D374C-A398-48E7-9830-A0FCC1E94E77}"/>
                  </a:ext>
                </a:extLst>
              </p:cNvPr>
              <p:cNvSpPr/>
              <p:nvPr/>
            </p:nvSpPr>
            <p:spPr bwMode="auto">
              <a:xfrm>
                <a:off x="12076928" y="513656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grpSp>
          <p:nvGrpSpPr>
            <p:cNvPr id="95" name="Group 94">
              <a:extLst>
                <a:ext uri="{FF2B5EF4-FFF2-40B4-BE49-F238E27FC236}">
                  <a16:creationId xmlns:a16="http://schemas.microsoft.com/office/drawing/2014/main" id="{07B89E3D-C38A-4B20-B033-852F0FD39555}"/>
                </a:ext>
              </a:extLst>
            </p:cNvPr>
            <p:cNvGrpSpPr/>
            <p:nvPr/>
          </p:nvGrpSpPr>
          <p:grpSpPr>
            <a:xfrm>
              <a:off x="10440944" y="2353818"/>
              <a:ext cx="653238" cy="3241740"/>
              <a:chOff x="12076928" y="2353818"/>
              <a:chExt cx="653238" cy="3241740"/>
            </a:xfrm>
            <a:grpFill/>
          </p:grpSpPr>
          <p:sp>
            <p:nvSpPr>
              <p:cNvPr id="102" name="Rectangle 101">
                <a:extLst>
                  <a:ext uri="{FF2B5EF4-FFF2-40B4-BE49-F238E27FC236}">
                    <a16:creationId xmlns:a16="http://schemas.microsoft.com/office/drawing/2014/main" id="{C1D3738B-9C16-41D8-A676-3993C5351106}"/>
                  </a:ext>
                </a:extLst>
              </p:cNvPr>
              <p:cNvSpPr/>
              <p:nvPr/>
            </p:nvSpPr>
            <p:spPr bwMode="auto">
              <a:xfrm>
                <a:off x="12076928" y="235381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3" name="Rectangle 102">
                <a:extLst>
                  <a:ext uri="{FF2B5EF4-FFF2-40B4-BE49-F238E27FC236}">
                    <a16:creationId xmlns:a16="http://schemas.microsoft.com/office/drawing/2014/main" id="{B1A7BF7F-84E6-40B6-A7EC-29EA87D247DC}"/>
                  </a:ext>
                </a:extLst>
              </p:cNvPr>
              <p:cNvSpPr/>
              <p:nvPr/>
            </p:nvSpPr>
            <p:spPr bwMode="auto">
              <a:xfrm>
                <a:off x="12076928" y="3049506"/>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4" name="Rectangle 103">
                <a:extLst>
                  <a:ext uri="{FF2B5EF4-FFF2-40B4-BE49-F238E27FC236}">
                    <a16:creationId xmlns:a16="http://schemas.microsoft.com/office/drawing/2014/main" id="{9273ABB3-4EA8-4BF1-9A20-E110EC58AB5C}"/>
                  </a:ext>
                </a:extLst>
              </p:cNvPr>
              <p:cNvSpPr/>
              <p:nvPr/>
            </p:nvSpPr>
            <p:spPr bwMode="auto">
              <a:xfrm>
                <a:off x="12076928" y="3745193"/>
                <a:ext cx="653238" cy="4589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5" name="Rectangle 104">
                <a:extLst>
                  <a:ext uri="{FF2B5EF4-FFF2-40B4-BE49-F238E27FC236}">
                    <a16:creationId xmlns:a16="http://schemas.microsoft.com/office/drawing/2014/main" id="{CAEC7D98-1785-4AA8-ACBA-2803A5D92604}"/>
                  </a:ext>
                </a:extLst>
              </p:cNvPr>
              <p:cNvSpPr/>
              <p:nvPr/>
            </p:nvSpPr>
            <p:spPr bwMode="auto">
              <a:xfrm>
                <a:off x="12076928" y="4440881"/>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6" name="Rectangle 105">
                <a:extLst>
                  <a:ext uri="{FF2B5EF4-FFF2-40B4-BE49-F238E27FC236}">
                    <a16:creationId xmlns:a16="http://schemas.microsoft.com/office/drawing/2014/main" id="{27582DD6-E929-4B0D-A601-1A9083C5F771}"/>
                  </a:ext>
                </a:extLst>
              </p:cNvPr>
              <p:cNvSpPr/>
              <p:nvPr/>
            </p:nvSpPr>
            <p:spPr bwMode="auto">
              <a:xfrm>
                <a:off x="12076928" y="513656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grpSp>
          <p:nvGrpSpPr>
            <p:cNvPr id="96" name="Group 95">
              <a:extLst>
                <a:ext uri="{FF2B5EF4-FFF2-40B4-BE49-F238E27FC236}">
                  <a16:creationId xmlns:a16="http://schemas.microsoft.com/office/drawing/2014/main" id="{F192391C-0131-4AD8-988A-96634C4F150E}"/>
                </a:ext>
              </a:extLst>
            </p:cNvPr>
            <p:cNvGrpSpPr/>
            <p:nvPr/>
          </p:nvGrpSpPr>
          <p:grpSpPr>
            <a:xfrm>
              <a:off x="9571688" y="2353818"/>
              <a:ext cx="653238" cy="3241740"/>
              <a:chOff x="12076928" y="2353818"/>
              <a:chExt cx="653238" cy="3241740"/>
            </a:xfrm>
            <a:grpFill/>
          </p:grpSpPr>
          <p:sp>
            <p:nvSpPr>
              <p:cNvPr id="97" name="Rectangle 96">
                <a:extLst>
                  <a:ext uri="{FF2B5EF4-FFF2-40B4-BE49-F238E27FC236}">
                    <a16:creationId xmlns:a16="http://schemas.microsoft.com/office/drawing/2014/main" id="{6B4F7ED2-6589-4C79-B565-4958E6ECE145}"/>
                  </a:ext>
                </a:extLst>
              </p:cNvPr>
              <p:cNvSpPr/>
              <p:nvPr/>
            </p:nvSpPr>
            <p:spPr bwMode="auto">
              <a:xfrm>
                <a:off x="12076928" y="235381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98" name="Rectangle 97">
                <a:extLst>
                  <a:ext uri="{FF2B5EF4-FFF2-40B4-BE49-F238E27FC236}">
                    <a16:creationId xmlns:a16="http://schemas.microsoft.com/office/drawing/2014/main" id="{527FA763-23A7-49C7-B1ED-B12087F71970}"/>
                  </a:ext>
                </a:extLst>
              </p:cNvPr>
              <p:cNvSpPr/>
              <p:nvPr/>
            </p:nvSpPr>
            <p:spPr bwMode="auto">
              <a:xfrm>
                <a:off x="12076928" y="3049506"/>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99" name="Rectangle 98">
                <a:extLst>
                  <a:ext uri="{FF2B5EF4-FFF2-40B4-BE49-F238E27FC236}">
                    <a16:creationId xmlns:a16="http://schemas.microsoft.com/office/drawing/2014/main" id="{1FA201D8-95C4-4E67-972E-68C9431637B3}"/>
                  </a:ext>
                </a:extLst>
              </p:cNvPr>
              <p:cNvSpPr/>
              <p:nvPr/>
            </p:nvSpPr>
            <p:spPr bwMode="auto">
              <a:xfrm>
                <a:off x="12076928" y="3745193"/>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0" name="Rectangle 99">
                <a:extLst>
                  <a:ext uri="{FF2B5EF4-FFF2-40B4-BE49-F238E27FC236}">
                    <a16:creationId xmlns:a16="http://schemas.microsoft.com/office/drawing/2014/main" id="{813107D5-145B-4F26-90D8-591D95FFBF2C}"/>
                  </a:ext>
                </a:extLst>
              </p:cNvPr>
              <p:cNvSpPr/>
              <p:nvPr/>
            </p:nvSpPr>
            <p:spPr bwMode="auto">
              <a:xfrm>
                <a:off x="12076928" y="4440881"/>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1" name="Rectangle 100">
                <a:extLst>
                  <a:ext uri="{FF2B5EF4-FFF2-40B4-BE49-F238E27FC236}">
                    <a16:creationId xmlns:a16="http://schemas.microsoft.com/office/drawing/2014/main" id="{ED195665-23B6-4D98-A84B-5BF1D2F02772}"/>
                  </a:ext>
                </a:extLst>
              </p:cNvPr>
              <p:cNvSpPr/>
              <p:nvPr/>
            </p:nvSpPr>
            <p:spPr bwMode="auto">
              <a:xfrm>
                <a:off x="12076928" y="513656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grpSp>
      <p:sp>
        <p:nvSpPr>
          <p:cNvPr id="155" name="Freeform: Shape 154">
            <a:extLst>
              <a:ext uri="{FF2B5EF4-FFF2-40B4-BE49-F238E27FC236}">
                <a16:creationId xmlns:a16="http://schemas.microsoft.com/office/drawing/2014/main" id="{EF783045-44B2-41D9-B7F6-6239D9773C13}"/>
              </a:ext>
            </a:extLst>
          </p:cNvPr>
          <p:cNvSpPr/>
          <p:nvPr/>
        </p:nvSpPr>
        <p:spPr bwMode="auto">
          <a:xfrm>
            <a:off x="9571687" y="2353818"/>
            <a:ext cx="2391751" cy="3241740"/>
          </a:xfrm>
          <a:custGeom>
            <a:avLst/>
            <a:gdLst>
              <a:gd name="connsiteX0" fmla="*/ 1738513 w 2391751"/>
              <a:gd name="connsiteY0" fmla="*/ 2782750 h 3241740"/>
              <a:gd name="connsiteX1" fmla="*/ 2391751 w 2391751"/>
              <a:gd name="connsiteY1" fmla="*/ 2782750 h 3241740"/>
              <a:gd name="connsiteX2" fmla="*/ 2391751 w 2391751"/>
              <a:gd name="connsiteY2" fmla="*/ 3241740 h 3241740"/>
              <a:gd name="connsiteX3" fmla="*/ 1738513 w 2391751"/>
              <a:gd name="connsiteY3" fmla="*/ 3241740 h 3241740"/>
              <a:gd name="connsiteX4" fmla="*/ 869256 w 2391751"/>
              <a:gd name="connsiteY4" fmla="*/ 2782750 h 3241740"/>
              <a:gd name="connsiteX5" fmla="*/ 1522494 w 2391751"/>
              <a:gd name="connsiteY5" fmla="*/ 2782750 h 3241740"/>
              <a:gd name="connsiteX6" fmla="*/ 1522494 w 2391751"/>
              <a:gd name="connsiteY6" fmla="*/ 3241740 h 3241740"/>
              <a:gd name="connsiteX7" fmla="*/ 869256 w 2391751"/>
              <a:gd name="connsiteY7" fmla="*/ 3241740 h 3241740"/>
              <a:gd name="connsiteX8" fmla="*/ 0 w 2391751"/>
              <a:gd name="connsiteY8" fmla="*/ 2782750 h 3241740"/>
              <a:gd name="connsiteX9" fmla="*/ 653238 w 2391751"/>
              <a:gd name="connsiteY9" fmla="*/ 2782750 h 3241740"/>
              <a:gd name="connsiteX10" fmla="*/ 653238 w 2391751"/>
              <a:gd name="connsiteY10" fmla="*/ 3241740 h 3241740"/>
              <a:gd name="connsiteX11" fmla="*/ 0 w 2391751"/>
              <a:gd name="connsiteY11" fmla="*/ 3241740 h 3241740"/>
              <a:gd name="connsiteX12" fmla="*/ 1738513 w 2391751"/>
              <a:gd name="connsiteY12" fmla="*/ 2087063 h 3241740"/>
              <a:gd name="connsiteX13" fmla="*/ 2391751 w 2391751"/>
              <a:gd name="connsiteY13" fmla="*/ 2087063 h 3241740"/>
              <a:gd name="connsiteX14" fmla="*/ 2391751 w 2391751"/>
              <a:gd name="connsiteY14" fmla="*/ 2546053 h 3241740"/>
              <a:gd name="connsiteX15" fmla="*/ 1738513 w 2391751"/>
              <a:gd name="connsiteY15" fmla="*/ 2546053 h 3241740"/>
              <a:gd name="connsiteX16" fmla="*/ 869256 w 2391751"/>
              <a:gd name="connsiteY16" fmla="*/ 2087063 h 3241740"/>
              <a:gd name="connsiteX17" fmla="*/ 1522494 w 2391751"/>
              <a:gd name="connsiteY17" fmla="*/ 2087063 h 3241740"/>
              <a:gd name="connsiteX18" fmla="*/ 1522494 w 2391751"/>
              <a:gd name="connsiteY18" fmla="*/ 2546053 h 3241740"/>
              <a:gd name="connsiteX19" fmla="*/ 869256 w 2391751"/>
              <a:gd name="connsiteY19" fmla="*/ 2546053 h 3241740"/>
              <a:gd name="connsiteX20" fmla="*/ 0 w 2391751"/>
              <a:gd name="connsiteY20" fmla="*/ 2087063 h 3241740"/>
              <a:gd name="connsiteX21" fmla="*/ 653238 w 2391751"/>
              <a:gd name="connsiteY21" fmla="*/ 2087063 h 3241740"/>
              <a:gd name="connsiteX22" fmla="*/ 653238 w 2391751"/>
              <a:gd name="connsiteY22" fmla="*/ 2546053 h 3241740"/>
              <a:gd name="connsiteX23" fmla="*/ 0 w 2391751"/>
              <a:gd name="connsiteY23" fmla="*/ 2546053 h 3241740"/>
              <a:gd name="connsiteX24" fmla="*/ 1738513 w 2391751"/>
              <a:gd name="connsiteY24" fmla="*/ 1391375 h 3241740"/>
              <a:gd name="connsiteX25" fmla="*/ 2391751 w 2391751"/>
              <a:gd name="connsiteY25" fmla="*/ 1391375 h 3241740"/>
              <a:gd name="connsiteX26" fmla="*/ 2391751 w 2391751"/>
              <a:gd name="connsiteY26" fmla="*/ 1850365 h 3241740"/>
              <a:gd name="connsiteX27" fmla="*/ 1738513 w 2391751"/>
              <a:gd name="connsiteY27" fmla="*/ 1850365 h 3241740"/>
              <a:gd name="connsiteX28" fmla="*/ 869256 w 2391751"/>
              <a:gd name="connsiteY28" fmla="*/ 1391375 h 3241740"/>
              <a:gd name="connsiteX29" fmla="*/ 1522494 w 2391751"/>
              <a:gd name="connsiteY29" fmla="*/ 1391375 h 3241740"/>
              <a:gd name="connsiteX30" fmla="*/ 1522494 w 2391751"/>
              <a:gd name="connsiteY30" fmla="*/ 1850365 h 3241740"/>
              <a:gd name="connsiteX31" fmla="*/ 869256 w 2391751"/>
              <a:gd name="connsiteY31" fmla="*/ 1850365 h 3241740"/>
              <a:gd name="connsiteX32" fmla="*/ 0 w 2391751"/>
              <a:gd name="connsiteY32" fmla="*/ 1391375 h 3241740"/>
              <a:gd name="connsiteX33" fmla="*/ 653238 w 2391751"/>
              <a:gd name="connsiteY33" fmla="*/ 1391375 h 3241740"/>
              <a:gd name="connsiteX34" fmla="*/ 653238 w 2391751"/>
              <a:gd name="connsiteY34" fmla="*/ 1850365 h 3241740"/>
              <a:gd name="connsiteX35" fmla="*/ 0 w 2391751"/>
              <a:gd name="connsiteY35" fmla="*/ 1850365 h 3241740"/>
              <a:gd name="connsiteX36" fmla="*/ 1738513 w 2391751"/>
              <a:gd name="connsiteY36" fmla="*/ 695688 h 3241740"/>
              <a:gd name="connsiteX37" fmla="*/ 2391751 w 2391751"/>
              <a:gd name="connsiteY37" fmla="*/ 695688 h 3241740"/>
              <a:gd name="connsiteX38" fmla="*/ 2391751 w 2391751"/>
              <a:gd name="connsiteY38" fmla="*/ 1154678 h 3241740"/>
              <a:gd name="connsiteX39" fmla="*/ 1738513 w 2391751"/>
              <a:gd name="connsiteY39" fmla="*/ 1154678 h 3241740"/>
              <a:gd name="connsiteX40" fmla="*/ 869256 w 2391751"/>
              <a:gd name="connsiteY40" fmla="*/ 695688 h 3241740"/>
              <a:gd name="connsiteX41" fmla="*/ 1522494 w 2391751"/>
              <a:gd name="connsiteY41" fmla="*/ 695688 h 3241740"/>
              <a:gd name="connsiteX42" fmla="*/ 1522494 w 2391751"/>
              <a:gd name="connsiteY42" fmla="*/ 1154678 h 3241740"/>
              <a:gd name="connsiteX43" fmla="*/ 869256 w 2391751"/>
              <a:gd name="connsiteY43" fmla="*/ 1154678 h 3241740"/>
              <a:gd name="connsiteX44" fmla="*/ 0 w 2391751"/>
              <a:gd name="connsiteY44" fmla="*/ 695688 h 3241740"/>
              <a:gd name="connsiteX45" fmla="*/ 653238 w 2391751"/>
              <a:gd name="connsiteY45" fmla="*/ 695688 h 3241740"/>
              <a:gd name="connsiteX46" fmla="*/ 653238 w 2391751"/>
              <a:gd name="connsiteY46" fmla="*/ 1154678 h 3241740"/>
              <a:gd name="connsiteX47" fmla="*/ 0 w 2391751"/>
              <a:gd name="connsiteY47" fmla="*/ 1154678 h 3241740"/>
              <a:gd name="connsiteX48" fmla="*/ 1738513 w 2391751"/>
              <a:gd name="connsiteY48" fmla="*/ 0 h 3241740"/>
              <a:gd name="connsiteX49" fmla="*/ 2391751 w 2391751"/>
              <a:gd name="connsiteY49" fmla="*/ 0 h 3241740"/>
              <a:gd name="connsiteX50" fmla="*/ 2391751 w 2391751"/>
              <a:gd name="connsiteY50" fmla="*/ 458990 h 3241740"/>
              <a:gd name="connsiteX51" fmla="*/ 1738513 w 2391751"/>
              <a:gd name="connsiteY51" fmla="*/ 458990 h 3241740"/>
              <a:gd name="connsiteX52" fmla="*/ 869256 w 2391751"/>
              <a:gd name="connsiteY52" fmla="*/ 0 h 3241740"/>
              <a:gd name="connsiteX53" fmla="*/ 1522494 w 2391751"/>
              <a:gd name="connsiteY53" fmla="*/ 0 h 3241740"/>
              <a:gd name="connsiteX54" fmla="*/ 1522494 w 2391751"/>
              <a:gd name="connsiteY54" fmla="*/ 458990 h 3241740"/>
              <a:gd name="connsiteX55" fmla="*/ 869256 w 2391751"/>
              <a:gd name="connsiteY55" fmla="*/ 458990 h 3241740"/>
              <a:gd name="connsiteX56" fmla="*/ 0 w 2391751"/>
              <a:gd name="connsiteY56" fmla="*/ 0 h 3241740"/>
              <a:gd name="connsiteX57" fmla="*/ 653238 w 2391751"/>
              <a:gd name="connsiteY57" fmla="*/ 0 h 3241740"/>
              <a:gd name="connsiteX58" fmla="*/ 653238 w 2391751"/>
              <a:gd name="connsiteY58" fmla="*/ 458990 h 3241740"/>
              <a:gd name="connsiteX59" fmla="*/ 0 w 2391751"/>
              <a:gd name="connsiteY59" fmla="*/ 458990 h 324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391751" h="3241740">
                <a:moveTo>
                  <a:pt x="1738513" y="2782750"/>
                </a:moveTo>
                <a:lnTo>
                  <a:pt x="2391751" y="2782750"/>
                </a:lnTo>
                <a:lnTo>
                  <a:pt x="2391751" y="3241740"/>
                </a:lnTo>
                <a:lnTo>
                  <a:pt x="1738513" y="3241740"/>
                </a:lnTo>
                <a:close/>
                <a:moveTo>
                  <a:pt x="869256" y="2782750"/>
                </a:moveTo>
                <a:lnTo>
                  <a:pt x="1522494" y="2782750"/>
                </a:lnTo>
                <a:lnTo>
                  <a:pt x="1522494" y="3241740"/>
                </a:lnTo>
                <a:lnTo>
                  <a:pt x="869256" y="3241740"/>
                </a:lnTo>
                <a:close/>
                <a:moveTo>
                  <a:pt x="0" y="2782750"/>
                </a:moveTo>
                <a:lnTo>
                  <a:pt x="653238" y="2782750"/>
                </a:lnTo>
                <a:lnTo>
                  <a:pt x="653238" y="3241740"/>
                </a:lnTo>
                <a:lnTo>
                  <a:pt x="0" y="3241740"/>
                </a:lnTo>
                <a:close/>
                <a:moveTo>
                  <a:pt x="1738513" y="2087063"/>
                </a:moveTo>
                <a:lnTo>
                  <a:pt x="2391751" y="2087063"/>
                </a:lnTo>
                <a:lnTo>
                  <a:pt x="2391751" y="2546053"/>
                </a:lnTo>
                <a:lnTo>
                  <a:pt x="1738513" y="2546053"/>
                </a:lnTo>
                <a:close/>
                <a:moveTo>
                  <a:pt x="869256" y="2087063"/>
                </a:moveTo>
                <a:lnTo>
                  <a:pt x="1522494" y="2087063"/>
                </a:lnTo>
                <a:lnTo>
                  <a:pt x="1522494" y="2546053"/>
                </a:lnTo>
                <a:lnTo>
                  <a:pt x="869256" y="2546053"/>
                </a:lnTo>
                <a:close/>
                <a:moveTo>
                  <a:pt x="0" y="2087063"/>
                </a:moveTo>
                <a:lnTo>
                  <a:pt x="653238" y="2087063"/>
                </a:lnTo>
                <a:lnTo>
                  <a:pt x="653238" y="2546053"/>
                </a:lnTo>
                <a:lnTo>
                  <a:pt x="0" y="2546053"/>
                </a:lnTo>
                <a:close/>
                <a:moveTo>
                  <a:pt x="1738513" y="1391375"/>
                </a:moveTo>
                <a:lnTo>
                  <a:pt x="2391751" y="1391375"/>
                </a:lnTo>
                <a:lnTo>
                  <a:pt x="2391751" y="1850365"/>
                </a:lnTo>
                <a:lnTo>
                  <a:pt x="1738513" y="1850365"/>
                </a:lnTo>
                <a:close/>
                <a:moveTo>
                  <a:pt x="869256" y="1391375"/>
                </a:moveTo>
                <a:lnTo>
                  <a:pt x="1522494" y="1391375"/>
                </a:lnTo>
                <a:lnTo>
                  <a:pt x="1522494" y="1850365"/>
                </a:lnTo>
                <a:lnTo>
                  <a:pt x="869256" y="1850365"/>
                </a:lnTo>
                <a:close/>
                <a:moveTo>
                  <a:pt x="0" y="1391375"/>
                </a:moveTo>
                <a:lnTo>
                  <a:pt x="653238" y="1391375"/>
                </a:lnTo>
                <a:lnTo>
                  <a:pt x="653238" y="1850365"/>
                </a:lnTo>
                <a:lnTo>
                  <a:pt x="0" y="1850365"/>
                </a:lnTo>
                <a:close/>
                <a:moveTo>
                  <a:pt x="1738513" y="695688"/>
                </a:moveTo>
                <a:lnTo>
                  <a:pt x="2391751" y="695688"/>
                </a:lnTo>
                <a:lnTo>
                  <a:pt x="2391751" y="1154678"/>
                </a:lnTo>
                <a:lnTo>
                  <a:pt x="1738513" y="1154678"/>
                </a:lnTo>
                <a:close/>
                <a:moveTo>
                  <a:pt x="869256" y="695688"/>
                </a:moveTo>
                <a:lnTo>
                  <a:pt x="1522494" y="695688"/>
                </a:lnTo>
                <a:lnTo>
                  <a:pt x="1522494" y="1154678"/>
                </a:lnTo>
                <a:lnTo>
                  <a:pt x="869256" y="1154678"/>
                </a:lnTo>
                <a:close/>
                <a:moveTo>
                  <a:pt x="0" y="695688"/>
                </a:moveTo>
                <a:lnTo>
                  <a:pt x="653238" y="695688"/>
                </a:lnTo>
                <a:lnTo>
                  <a:pt x="653238" y="1154678"/>
                </a:lnTo>
                <a:lnTo>
                  <a:pt x="0" y="1154678"/>
                </a:lnTo>
                <a:close/>
                <a:moveTo>
                  <a:pt x="1738513" y="0"/>
                </a:moveTo>
                <a:lnTo>
                  <a:pt x="2391751" y="0"/>
                </a:lnTo>
                <a:lnTo>
                  <a:pt x="2391751" y="458990"/>
                </a:lnTo>
                <a:lnTo>
                  <a:pt x="1738513" y="458990"/>
                </a:lnTo>
                <a:close/>
                <a:moveTo>
                  <a:pt x="869256" y="0"/>
                </a:moveTo>
                <a:lnTo>
                  <a:pt x="1522494" y="0"/>
                </a:lnTo>
                <a:lnTo>
                  <a:pt x="1522494" y="458990"/>
                </a:lnTo>
                <a:lnTo>
                  <a:pt x="869256" y="458990"/>
                </a:lnTo>
                <a:close/>
                <a:moveTo>
                  <a:pt x="0" y="0"/>
                </a:moveTo>
                <a:lnTo>
                  <a:pt x="653238" y="0"/>
                </a:lnTo>
                <a:lnTo>
                  <a:pt x="653238" y="458990"/>
                </a:lnTo>
                <a:lnTo>
                  <a:pt x="0" y="45899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Tree>
    <p:extLst>
      <p:ext uri="{BB962C8B-B14F-4D97-AF65-F5344CB8AC3E}">
        <p14:creationId xmlns:p14="http://schemas.microsoft.com/office/powerpoint/2010/main" val="2919320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500"/>
                                  </p:stCondLst>
                                  <p:childTnLst>
                                    <p:animEffect transition="out" filter="fade">
                                      <p:cBhvr>
                                        <p:cTn id="6" dur="500"/>
                                        <p:tgtEl>
                                          <p:spTgt spid="93"/>
                                        </p:tgtEl>
                                      </p:cBhvr>
                                    </p:animEffect>
                                    <p:set>
                                      <p:cBhvr>
                                        <p:cTn id="7" dur="1" fill="hold">
                                          <p:stCondLst>
                                            <p:cond delay="499"/>
                                          </p:stCondLst>
                                        </p:cTn>
                                        <p:tgtEl>
                                          <p:spTgt spid="93"/>
                                        </p:tgtEl>
                                        <p:attrNameLst>
                                          <p:attrName>style.visibility</p:attrName>
                                        </p:attrNameLst>
                                      </p:cBhvr>
                                      <p:to>
                                        <p:strVal val="hidden"/>
                                      </p:to>
                                    </p:set>
                                  </p:childTnLst>
                                </p:cTn>
                              </p:par>
                              <p:par>
                                <p:cTn id="8" presetID="10" presetClass="entr" presetSubtype="0" fill="hold" grpId="2" nodeType="withEffect">
                                  <p:stCondLst>
                                    <p:cond delay="500"/>
                                  </p:stCondLst>
                                  <p:childTnLst>
                                    <p:set>
                                      <p:cBhvr>
                                        <p:cTn id="9" dur="1" fill="hold">
                                          <p:stCondLst>
                                            <p:cond delay="0"/>
                                          </p:stCondLst>
                                        </p:cTn>
                                        <p:tgtEl>
                                          <p:spTgt spid="155"/>
                                        </p:tgtEl>
                                        <p:attrNameLst>
                                          <p:attrName>style.visibility</p:attrName>
                                        </p:attrNameLst>
                                      </p:cBhvr>
                                      <p:to>
                                        <p:strVal val="visible"/>
                                      </p:to>
                                    </p:set>
                                    <p:animEffect transition="in" filter="fade">
                                      <p:cBhvr>
                                        <p:cTn id="10" dur="500"/>
                                        <p:tgtEl>
                                          <p:spTgt spid="155"/>
                                        </p:tgtEl>
                                      </p:cBhvr>
                                    </p:animEffect>
                                  </p:childTnLst>
                                </p:cTn>
                              </p:par>
                            </p:childTnLst>
                          </p:cTn>
                        </p:par>
                        <p:par>
                          <p:cTn id="11" fill="hold">
                            <p:stCondLst>
                              <p:cond delay="1000"/>
                            </p:stCondLst>
                            <p:childTnLst>
                              <p:par>
                                <p:cTn id="12" presetID="42" presetClass="path" presetSubtype="0" accel="50000" decel="50000" fill="hold" grpId="0" nodeType="afterEffect">
                                  <p:stCondLst>
                                    <p:cond delay="0"/>
                                  </p:stCondLst>
                                  <p:childTnLst>
                                    <p:animMotion origin="layout" path="M -2.91667E-6 3.7037E-7 L -0.38307 0.05301 " pathEditMode="relative" rAng="0" ptsTypes="AA">
                                      <p:cBhvr>
                                        <p:cTn id="13" dur="1500" fill="hold"/>
                                        <p:tgtEl>
                                          <p:spTgt spid="155"/>
                                        </p:tgtEl>
                                        <p:attrNameLst>
                                          <p:attrName>ppt_x</p:attrName>
                                          <p:attrName>ppt_y</p:attrName>
                                        </p:attrNameLst>
                                      </p:cBhvr>
                                      <p:rCtr x="-19154" y="2639"/>
                                    </p:animMotion>
                                  </p:childTnLst>
                                </p:cTn>
                              </p:par>
                              <p:par>
                                <p:cTn id="14" presetID="10" presetClass="exit" presetSubtype="0" fill="hold" grpId="1" nodeType="withEffect">
                                  <p:stCondLst>
                                    <p:cond delay="1000"/>
                                  </p:stCondLst>
                                  <p:childTnLst>
                                    <p:animEffect transition="out" filter="fade">
                                      <p:cBhvr>
                                        <p:cTn id="15" dur="500"/>
                                        <p:tgtEl>
                                          <p:spTgt spid="155"/>
                                        </p:tgtEl>
                                      </p:cBhvr>
                                    </p:animEffect>
                                    <p:set>
                                      <p:cBhvr>
                                        <p:cTn id="16" dur="1" fill="hold">
                                          <p:stCondLst>
                                            <p:cond delay="499"/>
                                          </p:stCondLst>
                                        </p:cTn>
                                        <p:tgtEl>
                                          <p:spTgt spid="155"/>
                                        </p:tgtEl>
                                        <p:attrNameLst>
                                          <p:attrName>style.visibility</p:attrName>
                                        </p:attrNameLst>
                                      </p:cBhvr>
                                      <p:to>
                                        <p:strVal val="hidden"/>
                                      </p:to>
                                    </p:set>
                                  </p:childTnLst>
                                </p:cTn>
                              </p:par>
                              <p:par>
                                <p:cTn id="17" presetID="6" presetClass="emph" presetSubtype="0" fill="hold" grpId="3" nodeType="withEffect">
                                  <p:stCondLst>
                                    <p:cond delay="250"/>
                                  </p:stCondLst>
                                  <p:childTnLst>
                                    <p:animScale>
                                      <p:cBhvr>
                                        <p:cTn id="18" dur="1250" fill="hold"/>
                                        <p:tgtEl>
                                          <p:spTgt spid="155"/>
                                        </p:tgtEl>
                                      </p:cBhvr>
                                      <p:by x="115000" y="100000"/>
                                    </p:animScale>
                                  </p:childTnLst>
                                </p:cTn>
                              </p:par>
                              <p:par>
                                <p:cTn id="19" presetID="10" presetClass="entr" presetSubtype="0" fill="hold" grpId="0" nodeType="withEffect">
                                  <p:stCondLst>
                                    <p:cond delay="75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750"/>
                                        <p:tgtEl>
                                          <p:spTgt spid="18"/>
                                        </p:tgtEl>
                                      </p:cBhvr>
                                    </p:animEffect>
                                  </p:childTnLst>
                                </p:cTn>
                              </p:par>
                              <p:par>
                                <p:cTn id="22" presetID="10" presetClass="entr" presetSubtype="0" fill="hold" grpId="0" nodeType="withEffect">
                                  <p:stCondLst>
                                    <p:cond delay="750"/>
                                  </p:stCondLst>
                                  <p:childTnLst>
                                    <p:set>
                                      <p:cBhvr>
                                        <p:cTn id="23" dur="1" fill="hold">
                                          <p:stCondLst>
                                            <p:cond delay="0"/>
                                          </p:stCondLst>
                                        </p:cTn>
                                        <p:tgtEl>
                                          <p:spTgt spid="196"/>
                                        </p:tgtEl>
                                        <p:attrNameLst>
                                          <p:attrName>style.visibility</p:attrName>
                                        </p:attrNameLst>
                                      </p:cBhvr>
                                      <p:to>
                                        <p:strVal val="visible"/>
                                      </p:to>
                                    </p:set>
                                    <p:animEffect transition="in" filter="fade">
                                      <p:cBhvr>
                                        <p:cTn id="24" dur="750"/>
                                        <p:tgtEl>
                                          <p:spTgt spid="196"/>
                                        </p:tgtEl>
                                      </p:cBhvr>
                                    </p:animEffect>
                                  </p:childTnLst>
                                </p:cTn>
                              </p:par>
                              <p:par>
                                <p:cTn id="25" presetID="10" presetClass="entr" presetSubtype="0" fill="hold" grpId="0" nodeType="withEffect">
                                  <p:stCondLst>
                                    <p:cond delay="75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750"/>
                                        <p:tgtEl>
                                          <p:spTgt spid="5"/>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750"/>
                                        <p:tgtEl>
                                          <p:spTgt spid="69"/>
                                        </p:tgtEl>
                                      </p:cBhvr>
                                    </p:animEffect>
                                  </p:childTnLst>
                                </p:cTn>
                              </p:par>
                              <p:par>
                                <p:cTn id="31" presetID="10" presetClass="entr" presetSubtype="0" fill="hold" nodeType="withEffect">
                                  <p:stCondLst>
                                    <p:cond delay="75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750"/>
                                        <p:tgtEl>
                                          <p:spTgt spid="2"/>
                                        </p:tgtEl>
                                      </p:cBhvr>
                                    </p:animEffect>
                                  </p:childTnLst>
                                </p:cTn>
                              </p:par>
                              <p:par>
                                <p:cTn id="34" presetID="10" presetClass="entr" presetSubtype="0" fill="hold" grpId="0" nodeType="withEffect">
                                  <p:stCondLst>
                                    <p:cond delay="750"/>
                                  </p:stCondLst>
                                  <p:childTnLst>
                                    <p:set>
                                      <p:cBhvr>
                                        <p:cTn id="35" dur="1" fill="hold">
                                          <p:stCondLst>
                                            <p:cond delay="0"/>
                                          </p:stCondLst>
                                        </p:cTn>
                                        <p:tgtEl>
                                          <p:spTgt spid="147"/>
                                        </p:tgtEl>
                                        <p:attrNameLst>
                                          <p:attrName>style.visibility</p:attrName>
                                        </p:attrNameLst>
                                      </p:cBhvr>
                                      <p:to>
                                        <p:strVal val="visible"/>
                                      </p:to>
                                    </p:set>
                                    <p:animEffect transition="in" filter="fade">
                                      <p:cBhvr>
                                        <p:cTn id="36" dur="750"/>
                                        <p:tgtEl>
                                          <p:spTgt spid="147"/>
                                        </p:tgtEl>
                                      </p:cBhvr>
                                    </p:animEffect>
                                  </p:childTnLst>
                                </p:cTn>
                              </p:par>
                              <p:par>
                                <p:cTn id="37" presetID="10" presetClass="entr" presetSubtype="0" fill="hold" grpId="0" nodeType="withEffect">
                                  <p:stCondLst>
                                    <p:cond delay="750"/>
                                  </p:stCondLst>
                                  <p:childTnLst>
                                    <p:set>
                                      <p:cBhvr>
                                        <p:cTn id="38" dur="1" fill="hold">
                                          <p:stCondLst>
                                            <p:cond delay="0"/>
                                          </p:stCondLst>
                                        </p:cTn>
                                        <p:tgtEl>
                                          <p:spTgt spid="148"/>
                                        </p:tgtEl>
                                        <p:attrNameLst>
                                          <p:attrName>style.visibility</p:attrName>
                                        </p:attrNameLst>
                                      </p:cBhvr>
                                      <p:to>
                                        <p:strVal val="visible"/>
                                      </p:to>
                                    </p:set>
                                    <p:animEffect transition="in" filter="fade">
                                      <p:cBhvr>
                                        <p:cTn id="39" dur="750"/>
                                        <p:tgtEl>
                                          <p:spTgt spid="148"/>
                                        </p:tgtEl>
                                      </p:cBhvr>
                                    </p:animEffect>
                                  </p:childTnLst>
                                </p:cTn>
                              </p:par>
                              <p:par>
                                <p:cTn id="40" presetID="10" presetClass="entr" presetSubtype="0" fill="hold" grpId="0" nodeType="withEffect">
                                  <p:stCondLst>
                                    <p:cond delay="750"/>
                                  </p:stCondLst>
                                  <p:childTnLst>
                                    <p:set>
                                      <p:cBhvr>
                                        <p:cTn id="41" dur="1" fill="hold">
                                          <p:stCondLst>
                                            <p:cond delay="0"/>
                                          </p:stCondLst>
                                        </p:cTn>
                                        <p:tgtEl>
                                          <p:spTgt spid="149"/>
                                        </p:tgtEl>
                                        <p:attrNameLst>
                                          <p:attrName>style.visibility</p:attrName>
                                        </p:attrNameLst>
                                      </p:cBhvr>
                                      <p:to>
                                        <p:strVal val="visible"/>
                                      </p:to>
                                    </p:set>
                                    <p:animEffect transition="in" filter="fade">
                                      <p:cBhvr>
                                        <p:cTn id="42" dur="750"/>
                                        <p:tgtEl>
                                          <p:spTgt spid="149"/>
                                        </p:tgtEl>
                                      </p:cBhvr>
                                    </p:animEffect>
                                  </p:childTnLst>
                                </p:cTn>
                              </p:par>
                              <p:par>
                                <p:cTn id="43" presetID="10" presetClass="entr" presetSubtype="0" fill="hold" grpId="0" nodeType="withEffect">
                                  <p:stCondLst>
                                    <p:cond delay="750"/>
                                  </p:stCondLst>
                                  <p:childTnLst>
                                    <p:set>
                                      <p:cBhvr>
                                        <p:cTn id="44" dur="1" fill="hold">
                                          <p:stCondLst>
                                            <p:cond delay="0"/>
                                          </p:stCondLst>
                                        </p:cTn>
                                        <p:tgtEl>
                                          <p:spTgt spid="150"/>
                                        </p:tgtEl>
                                        <p:attrNameLst>
                                          <p:attrName>style.visibility</p:attrName>
                                        </p:attrNameLst>
                                      </p:cBhvr>
                                      <p:to>
                                        <p:strVal val="visible"/>
                                      </p:to>
                                    </p:set>
                                    <p:animEffect transition="in" filter="fade">
                                      <p:cBhvr>
                                        <p:cTn id="45" dur="750"/>
                                        <p:tgtEl>
                                          <p:spTgt spid="150"/>
                                        </p:tgtEl>
                                      </p:cBhvr>
                                    </p:animEffect>
                                  </p:childTnLst>
                                </p:cTn>
                              </p:par>
                              <p:par>
                                <p:cTn id="46" presetID="10" presetClass="entr" presetSubtype="0" fill="hold" grpId="0" nodeType="withEffect">
                                  <p:stCondLst>
                                    <p:cond delay="75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750"/>
                                        <p:tgtEl>
                                          <p:spTgt spid="32"/>
                                        </p:tgtEl>
                                      </p:cBhvr>
                                    </p:animEffect>
                                  </p:childTnLst>
                                </p:cTn>
                              </p:par>
                              <p:par>
                                <p:cTn id="49" presetID="10" presetClass="entr" presetSubtype="0" fill="hold" nodeType="withEffect">
                                  <p:stCondLst>
                                    <p:cond delay="750"/>
                                  </p:stCondLst>
                                  <p:childTnLst>
                                    <p:set>
                                      <p:cBhvr>
                                        <p:cTn id="50" dur="1" fill="hold">
                                          <p:stCondLst>
                                            <p:cond delay="0"/>
                                          </p:stCondLst>
                                        </p:cTn>
                                        <p:tgtEl>
                                          <p:spTgt spid="109"/>
                                        </p:tgtEl>
                                        <p:attrNameLst>
                                          <p:attrName>style.visibility</p:attrName>
                                        </p:attrNameLst>
                                      </p:cBhvr>
                                      <p:to>
                                        <p:strVal val="visible"/>
                                      </p:to>
                                    </p:set>
                                    <p:animEffect transition="in" filter="fade">
                                      <p:cBhvr>
                                        <p:cTn id="51" dur="750"/>
                                        <p:tgtEl>
                                          <p:spTgt spid="109"/>
                                        </p:tgtEl>
                                      </p:cBhvr>
                                    </p:animEffect>
                                  </p:childTnLst>
                                </p:cTn>
                              </p:par>
                              <p:par>
                                <p:cTn id="52" presetID="10" presetClass="entr" presetSubtype="0" fill="hold" nodeType="withEffect">
                                  <p:stCondLst>
                                    <p:cond delay="750"/>
                                  </p:stCondLst>
                                  <p:childTnLst>
                                    <p:set>
                                      <p:cBhvr>
                                        <p:cTn id="53" dur="1" fill="hold">
                                          <p:stCondLst>
                                            <p:cond delay="0"/>
                                          </p:stCondLst>
                                        </p:cTn>
                                        <p:tgtEl>
                                          <p:spTgt spid="212"/>
                                        </p:tgtEl>
                                        <p:attrNameLst>
                                          <p:attrName>style.visibility</p:attrName>
                                        </p:attrNameLst>
                                      </p:cBhvr>
                                      <p:to>
                                        <p:strVal val="visible"/>
                                      </p:to>
                                    </p:set>
                                    <p:animEffect transition="in" filter="fade">
                                      <p:cBhvr>
                                        <p:cTn id="54" dur="750"/>
                                        <p:tgtEl>
                                          <p:spTgt spid="212"/>
                                        </p:tgtEl>
                                      </p:cBhvr>
                                    </p:animEffect>
                                  </p:childTnLst>
                                </p:cTn>
                              </p:par>
                              <p:par>
                                <p:cTn id="55" presetID="10" presetClass="entr" presetSubtype="0" fill="hold" grpId="0" nodeType="withEffect">
                                  <p:stCondLst>
                                    <p:cond delay="75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750"/>
                                        <p:tgtEl>
                                          <p:spTgt spid="71"/>
                                        </p:tgtEl>
                                      </p:cBhvr>
                                    </p:animEffect>
                                  </p:childTnLst>
                                </p:cTn>
                              </p:par>
                              <p:par>
                                <p:cTn id="58" presetID="10" presetClass="entr" presetSubtype="0" fill="hold" nodeType="withEffect">
                                  <p:stCondLst>
                                    <p:cond delay="750"/>
                                  </p:stCondLst>
                                  <p:childTnLst>
                                    <p:set>
                                      <p:cBhvr>
                                        <p:cTn id="59" dur="1" fill="hold">
                                          <p:stCondLst>
                                            <p:cond delay="0"/>
                                          </p:stCondLst>
                                        </p:cTn>
                                        <p:tgtEl>
                                          <p:spTgt spid="218"/>
                                        </p:tgtEl>
                                        <p:attrNameLst>
                                          <p:attrName>style.visibility</p:attrName>
                                        </p:attrNameLst>
                                      </p:cBhvr>
                                      <p:to>
                                        <p:strVal val="visible"/>
                                      </p:to>
                                    </p:set>
                                    <p:animEffect transition="in" filter="fade">
                                      <p:cBhvr>
                                        <p:cTn id="60" dur="750"/>
                                        <p:tgtEl>
                                          <p:spTgt spid="21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250"/>
                                  </p:stCondLst>
                                  <p:childTnLst>
                                    <p:set>
                                      <p:cBhvr>
                                        <p:cTn id="64" dur="1" fill="hold">
                                          <p:stCondLst>
                                            <p:cond delay="0"/>
                                          </p:stCondLst>
                                        </p:cTn>
                                        <p:tgtEl>
                                          <p:spTgt spid="206"/>
                                        </p:tgtEl>
                                        <p:attrNameLst>
                                          <p:attrName>style.visibility</p:attrName>
                                        </p:attrNameLst>
                                      </p:cBhvr>
                                      <p:to>
                                        <p:strVal val="visible"/>
                                      </p:to>
                                    </p:set>
                                    <p:animEffect transition="in" filter="fade">
                                      <p:cBhvr>
                                        <p:cTn id="65" dur="500"/>
                                        <p:tgtEl>
                                          <p:spTgt spid="206"/>
                                        </p:tgtEl>
                                      </p:cBhvr>
                                    </p:animEffect>
                                  </p:childTnLst>
                                </p:cTn>
                              </p:par>
                              <p:par>
                                <p:cTn id="66" presetID="10" presetClass="entr" presetSubtype="0" fill="hold" grpId="0" nodeType="withEffect">
                                  <p:stCondLst>
                                    <p:cond delay="250"/>
                                  </p:stCondLst>
                                  <p:childTnLst>
                                    <p:set>
                                      <p:cBhvr>
                                        <p:cTn id="67" dur="1" fill="hold">
                                          <p:stCondLst>
                                            <p:cond delay="0"/>
                                          </p:stCondLst>
                                        </p:cTn>
                                        <p:tgtEl>
                                          <p:spTgt spid="3"/>
                                        </p:tgtEl>
                                        <p:attrNameLst>
                                          <p:attrName>style.visibility</p:attrName>
                                        </p:attrNameLst>
                                      </p:cBhvr>
                                      <p:to>
                                        <p:strVal val="visible"/>
                                      </p:to>
                                    </p:set>
                                    <p:animEffect transition="in" filter="fade">
                                      <p:cBhvr>
                                        <p:cTn id="68" dur="750"/>
                                        <p:tgtEl>
                                          <p:spTgt spid="3"/>
                                        </p:tgtEl>
                                      </p:cBhvr>
                                    </p:animEffect>
                                  </p:childTnLst>
                                </p:cTn>
                              </p:par>
                              <p:par>
                                <p:cTn id="69" presetID="10" presetClass="entr" presetSubtype="0" fill="hold" grpId="0" nodeType="withEffect">
                                  <p:stCondLst>
                                    <p:cond delay="500"/>
                                  </p:stCondLst>
                                  <p:childTnLst>
                                    <p:set>
                                      <p:cBhvr>
                                        <p:cTn id="70" dur="1" fill="hold">
                                          <p:stCondLst>
                                            <p:cond delay="0"/>
                                          </p:stCondLst>
                                        </p:cTn>
                                        <p:tgtEl>
                                          <p:spTgt spid="207"/>
                                        </p:tgtEl>
                                        <p:attrNameLst>
                                          <p:attrName>style.visibility</p:attrName>
                                        </p:attrNameLst>
                                      </p:cBhvr>
                                      <p:to>
                                        <p:strVal val="visible"/>
                                      </p:to>
                                    </p:set>
                                    <p:animEffect transition="in" filter="fade">
                                      <p:cBhvr>
                                        <p:cTn id="71" dur="750"/>
                                        <p:tgtEl>
                                          <p:spTgt spid="207"/>
                                        </p:tgtEl>
                                      </p:cBhvr>
                                    </p:animEffect>
                                  </p:childTnLst>
                                </p:cTn>
                              </p:par>
                              <p:par>
                                <p:cTn id="72" presetID="10" presetClass="entr" presetSubtype="0" fill="hold" grpId="0" nodeType="withEffect">
                                  <p:stCondLst>
                                    <p:cond delay="250"/>
                                  </p:stCondLst>
                                  <p:childTnLst>
                                    <p:set>
                                      <p:cBhvr>
                                        <p:cTn id="73" dur="1" fill="hold">
                                          <p:stCondLst>
                                            <p:cond delay="0"/>
                                          </p:stCondLst>
                                        </p:cTn>
                                        <p:tgtEl>
                                          <p:spTgt spid="208"/>
                                        </p:tgtEl>
                                        <p:attrNameLst>
                                          <p:attrName>style.visibility</p:attrName>
                                        </p:attrNameLst>
                                      </p:cBhvr>
                                      <p:to>
                                        <p:strVal val="visible"/>
                                      </p:to>
                                    </p:set>
                                    <p:animEffect transition="in" filter="fade">
                                      <p:cBhvr>
                                        <p:cTn id="74" dur="750"/>
                                        <p:tgtEl>
                                          <p:spTgt spid="208"/>
                                        </p:tgtEl>
                                      </p:cBhvr>
                                    </p:animEffect>
                                  </p:childTnLst>
                                </p:cTn>
                              </p:par>
                              <p:par>
                                <p:cTn id="75" presetID="10" presetClass="entr" presetSubtype="0" fill="hold" grpId="0" nodeType="withEffect">
                                  <p:stCondLst>
                                    <p:cond delay="500"/>
                                  </p:stCondLst>
                                  <p:childTnLst>
                                    <p:set>
                                      <p:cBhvr>
                                        <p:cTn id="76" dur="1" fill="hold">
                                          <p:stCondLst>
                                            <p:cond delay="0"/>
                                          </p:stCondLst>
                                        </p:cTn>
                                        <p:tgtEl>
                                          <p:spTgt spid="209"/>
                                        </p:tgtEl>
                                        <p:attrNameLst>
                                          <p:attrName>style.visibility</p:attrName>
                                        </p:attrNameLst>
                                      </p:cBhvr>
                                      <p:to>
                                        <p:strVal val="visible"/>
                                      </p:to>
                                    </p:set>
                                    <p:animEffect transition="in" filter="fade">
                                      <p:cBhvr>
                                        <p:cTn id="77" dur="750"/>
                                        <p:tgtEl>
                                          <p:spTgt spid="20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10"/>
                                        </p:tgtEl>
                                        <p:attrNameLst>
                                          <p:attrName>style.visibility</p:attrName>
                                        </p:attrNameLst>
                                      </p:cBhvr>
                                      <p:to>
                                        <p:strVal val="visible"/>
                                      </p:to>
                                    </p:set>
                                    <p:animEffect transition="in" filter="fade">
                                      <p:cBhvr>
                                        <p:cTn id="80" dur="500"/>
                                        <p:tgtEl>
                                          <p:spTgt spid="210"/>
                                        </p:tgtEl>
                                      </p:cBhvr>
                                    </p:animEffect>
                                  </p:childTnLst>
                                </p:cTn>
                              </p:par>
                              <p:par>
                                <p:cTn id="81" presetID="10" presetClass="entr" presetSubtype="0" fill="hold" grpId="0" nodeType="withEffect">
                                  <p:stCondLst>
                                    <p:cond delay="250"/>
                                  </p:stCondLst>
                                  <p:childTnLst>
                                    <p:set>
                                      <p:cBhvr>
                                        <p:cTn id="82" dur="1" fill="hold">
                                          <p:stCondLst>
                                            <p:cond delay="0"/>
                                          </p:stCondLst>
                                        </p:cTn>
                                        <p:tgtEl>
                                          <p:spTgt spid="92"/>
                                        </p:tgtEl>
                                        <p:attrNameLst>
                                          <p:attrName>style.visibility</p:attrName>
                                        </p:attrNameLst>
                                      </p:cBhvr>
                                      <p:to>
                                        <p:strVal val="visible"/>
                                      </p:to>
                                    </p:set>
                                    <p:animEffect transition="in" filter="fade">
                                      <p:cBhvr>
                                        <p:cTn id="83" dur="650"/>
                                        <p:tgtEl>
                                          <p:spTgt spid="92"/>
                                        </p:tgtEl>
                                      </p:cBhvr>
                                    </p:animEffect>
                                  </p:childTnLst>
                                </p:cTn>
                              </p:par>
                              <p:par>
                                <p:cTn id="84" presetID="10" presetClass="entr" presetSubtype="0" fill="hold" grpId="0" nodeType="withEffect">
                                  <p:stCondLst>
                                    <p:cond delay="75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par>
                                <p:cTn id="87" presetID="10" presetClass="entr" presetSubtype="0" fill="hold" grpId="0" nodeType="withEffect">
                                  <p:stCondLst>
                                    <p:cond delay="1250"/>
                                  </p:stCondLst>
                                  <p:childTnLst>
                                    <p:set>
                                      <p:cBhvr>
                                        <p:cTn id="88" dur="1" fill="hold">
                                          <p:stCondLst>
                                            <p:cond delay="0"/>
                                          </p:stCondLst>
                                        </p:cTn>
                                        <p:tgtEl>
                                          <p:spTgt spid="57"/>
                                        </p:tgtEl>
                                        <p:attrNameLst>
                                          <p:attrName>style.visibility</p:attrName>
                                        </p:attrNameLst>
                                      </p:cBhvr>
                                      <p:to>
                                        <p:strVal val="visible"/>
                                      </p:to>
                                    </p:set>
                                    <p:animEffect transition="in" filter="fade">
                                      <p:cBhvr>
                                        <p:cTn id="89" dur="750"/>
                                        <p:tgtEl>
                                          <p:spTgt spid="57"/>
                                        </p:tgtEl>
                                      </p:cBhvr>
                                    </p:animEffect>
                                  </p:childTnLst>
                                </p:cTn>
                              </p:par>
                              <p:par>
                                <p:cTn id="90" presetID="10" presetClass="entr" presetSubtype="0" fill="hold" grpId="0" nodeType="withEffect">
                                  <p:stCondLst>
                                    <p:cond delay="1000"/>
                                  </p:stCondLst>
                                  <p:childTnLst>
                                    <p:set>
                                      <p:cBhvr>
                                        <p:cTn id="91" dur="1" fill="hold">
                                          <p:stCondLst>
                                            <p:cond delay="0"/>
                                          </p:stCondLst>
                                        </p:cTn>
                                        <p:tgtEl>
                                          <p:spTgt spid="58"/>
                                        </p:tgtEl>
                                        <p:attrNameLst>
                                          <p:attrName>style.visibility</p:attrName>
                                        </p:attrNameLst>
                                      </p:cBhvr>
                                      <p:to>
                                        <p:strVal val="visible"/>
                                      </p:to>
                                    </p:set>
                                    <p:animEffect transition="in" filter="fade">
                                      <p:cBhvr>
                                        <p:cTn id="92" dur="750"/>
                                        <p:tgtEl>
                                          <p:spTgt spid="58"/>
                                        </p:tgtEl>
                                      </p:cBhvr>
                                    </p:animEffect>
                                  </p:childTnLst>
                                </p:cTn>
                              </p:par>
                              <p:par>
                                <p:cTn id="93" presetID="10" presetClass="entr" presetSubtype="0" fill="hold" grpId="0" nodeType="withEffect">
                                  <p:stCondLst>
                                    <p:cond delay="1250"/>
                                  </p:stCondLst>
                                  <p:childTnLst>
                                    <p:set>
                                      <p:cBhvr>
                                        <p:cTn id="94" dur="1" fill="hold">
                                          <p:stCondLst>
                                            <p:cond delay="0"/>
                                          </p:stCondLst>
                                        </p:cTn>
                                        <p:tgtEl>
                                          <p:spTgt spid="62"/>
                                        </p:tgtEl>
                                        <p:attrNameLst>
                                          <p:attrName>style.visibility</p:attrName>
                                        </p:attrNameLst>
                                      </p:cBhvr>
                                      <p:to>
                                        <p:strVal val="visible"/>
                                      </p:to>
                                    </p:set>
                                    <p:animEffect transition="in" filter="fade">
                                      <p:cBhvr>
                                        <p:cTn id="95" dur="750"/>
                                        <p:tgtEl>
                                          <p:spTgt spid="62"/>
                                        </p:tgtEl>
                                      </p:cBhvr>
                                    </p:animEffect>
                                  </p:childTnLst>
                                </p:cTn>
                              </p:par>
                              <p:par>
                                <p:cTn id="96" presetID="10" presetClass="entr" presetSubtype="0" fill="hold" grpId="0" nodeType="withEffect">
                                  <p:stCondLst>
                                    <p:cond delay="500"/>
                                  </p:stCondLst>
                                  <p:childTnLst>
                                    <p:set>
                                      <p:cBhvr>
                                        <p:cTn id="97" dur="1" fill="hold">
                                          <p:stCondLst>
                                            <p:cond delay="0"/>
                                          </p:stCondLst>
                                        </p:cTn>
                                        <p:tgtEl>
                                          <p:spTgt spid="63"/>
                                        </p:tgtEl>
                                        <p:attrNameLst>
                                          <p:attrName>style.visibility</p:attrName>
                                        </p:attrNameLst>
                                      </p:cBhvr>
                                      <p:to>
                                        <p:strVal val="visible"/>
                                      </p:to>
                                    </p:set>
                                    <p:animEffect transition="in" filter="fade">
                                      <p:cBhvr>
                                        <p:cTn id="98" dur="500"/>
                                        <p:tgtEl>
                                          <p:spTgt spid="63"/>
                                        </p:tgtEl>
                                      </p:cBhvr>
                                    </p:animEffect>
                                  </p:childTnLst>
                                </p:cTn>
                              </p:par>
                              <p:par>
                                <p:cTn id="99" presetID="10" presetClass="entr" presetSubtype="0" fill="hold" grpId="0" nodeType="withEffect">
                                  <p:stCondLst>
                                    <p:cond delay="650"/>
                                  </p:stCondLst>
                                  <p:childTnLst>
                                    <p:set>
                                      <p:cBhvr>
                                        <p:cTn id="100" dur="1" fill="hold">
                                          <p:stCondLst>
                                            <p:cond delay="0"/>
                                          </p:stCondLst>
                                        </p:cTn>
                                        <p:tgtEl>
                                          <p:spTgt spid="65"/>
                                        </p:tgtEl>
                                        <p:attrNameLst>
                                          <p:attrName>style.visibility</p:attrName>
                                        </p:attrNameLst>
                                      </p:cBhvr>
                                      <p:to>
                                        <p:strVal val="visible"/>
                                      </p:to>
                                    </p:set>
                                    <p:animEffect transition="in" filter="fade">
                                      <p:cBhvr>
                                        <p:cTn id="101" dur="650"/>
                                        <p:tgtEl>
                                          <p:spTgt spid="65"/>
                                        </p:tgtEl>
                                      </p:cBhvr>
                                    </p:animEffect>
                                  </p:childTnLst>
                                </p:cTn>
                              </p:par>
                              <p:par>
                                <p:cTn id="102" presetID="10" presetClass="entr" presetSubtype="0" fill="hold" grpId="0" nodeType="withEffect">
                                  <p:stCondLst>
                                    <p:cond delay="1250"/>
                                  </p:stCondLst>
                                  <p:childTnLst>
                                    <p:set>
                                      <p:cBhvr>
                                        <p:cTn id="103" dur="1" fill="hold">
                                          <p:stCondLst>
                                            <p:cond delay="0"/>
                                          </p:stCondLst>
                                        </p:cTn>
                                        <p:tgtEl>
                                          <p:spTgt spid="154"/>
                                        </p:tgtEl>
                                        <p:attrNameLst>
                                          <p:attrName>style.visibility</p:attrName>
                                        </p:attrNameLst>
                                      </p:cBhvr>
                                      <p:to>
                                        <p:strVal val="visible"/>
                                      </p:to>
                                    </p:set>
                                    <p:animEffect transition="in" filter="fade">
                                      <p:cBhvr>
                                        <p:cTn id="104" dur="500"/>
                                        <p:tgtEl>
                                          <p:spTgt spid="154"/>
                                        </p:tgtEl>
                                      </p:cBhvr>
                                    </p:animEffect>
                                  </p:childTnLst>
                                </p:cTn>
                              </p:par>
                              <p:par>
                                <p:cTn id="105" presetID="10" presetClass="entr" presetSubtype="0" fill="hold" grpId="0" nodeType="withEffect">
                                  <p:stCondLst>
                                    <p:cond delay="1750"/>
                                  </p:stCondLst>
                                  <p:childTnLst>
                                    <p:set>
                                      <p:cBhvr>
                                        <p:cTn id="106" dur="1" fill="hold">
                                          <p:stCondLst>
                                            <p:cond delay="0"/>
                                          </p:stCondLst>
                                        </p:cTn>
                                        <p:tgtEl>
                                          <p:spTgt spid="156"/>
                                        </p:tgtEl>
                                        <p:attrNameLst>
                                          <p:attrName>style.visibility</p:attrName>
                                        </p:attrNameLst>
                                      </p:cBhvr>
                                      <p:to>
                                        <p:strVal val="visible"/>
                                      </p:to>
                                    </p:set>
                                    <p:animEffect transition="in" filter="fade">
                                      <p:cBhvr>
                                        <p:cTn id="107" dur="750"/>
                                        <p:tgtEl>
                                          <p:spTgt spid="156"/>
                                        </p:tgtEl>
                                      </p:cBhvr>
                                    </p:animEffect>
                                  </p:childTnLst>
                                </p:cTn>
                              </p:par>
                              <p:par>
                                <p:cTn id="108" presetID="10" presetClass="entr" presetSubtype="0" fill="hold" grpId="0" nodeType="withEffect">
                                  <p:stCondLst>
                                    <p:cond delay="2000"/>
                                  </p:stCondLst>
                                  <p:childTnLst>
                                    <p:set>
                                      <p:cBhvr>
                                        <p:cTn id="109" dur="1" fill="hold">
                                          <p:stCondLst>
                                            <p:cond delay="0"/>
                                          </p:stCondLst>
                                        </p:cTn>
                                        <p:tgtEl>
                                          <p:spTgt spid="160"/>
                                        </p:tgtEl>
                                        <p:attrNameLst>
                                          <p:attrName>style.visibility</p:attrName>
                                        </p:attrNameLst>
                                      </p:cBhvr>
                                      <p:to>
                                        <p:strVal val="visible"/>
                                      </p:to>
                                    </p:set>
                                    <p:animEffect transition="in" filter="fade">
                                      <p:cBhvr>
                                        <p:cTn id="110" dur="750"/>
                                        <p:tgtEl>
                                          <p:spTgt spid="160"/>
                                        </p:tgtEl>
                                      </p:cBhvr>
                                    </p:animEffect>
                                  </p:childTnLst>
                                </p:cTn>
                              </p:par>
                              <p:par>
                                <p:cTn id="111" presetID="10" presetClass="entr" presetSubtype="0" fill="hold" grpId="0" nodeType="withEffect">
                                  <p:stCondLst>
                                    <p:cond delay="1000"/>
                                  </p:stCondLst>
                                  <p:childTnLst>
                                    <p:set>
                                      <p:cBhvr>
                                        <p:cTn id="112" dur="1" fill="hold">
                                          <p:stCondLst>
                                            <p:cond delay="0"/>
                                          </p:stCondLst>
                                        </p:cTn>
                                        <p:tgtEl>
                                          <p:spTgt spid="161"/>
                                        </p:tgtEl>
                                        <p:attrNameLst>
                                          <p:attrName>style.visibility</p:attrName>
                                        </p:attrNameLst>
                                      </p:cBhvr>
                                      <p:to>
                                        <p:strVal val="visible"/>
                                      </p:to>
                                    </p:set>
                                    <p:animEffect transition="in" filter="fade">
                                      <p:cBhvr>
                                        <p:cTn id="113" dur="500"/>
                                        <p:tgtEl>
                                          <p:spTgt spid="161"/>
                                        </p:tgtEl>
                                      </p:cBhvr>
                                    </p:animEffect>
                                  </p:childTnLst>
                                </p:cTn>
                              </p:par>
                              <p:par>
                                <p:cTn id="114" presetID="10" presetClass="entr" presetSubtype="0" fill="hold" grpId="0" nodeType="withEffect">
                                  <p:stCondLst>
                                    <p:cond delay="1300"/>
                                  </p:stCondLst>
                                  <p:childTnLst>
                                    <p:set>
                                      <p:cBhvr>
                                        <p:cTn id="115" dur="1" fill="hold">
                                          <p:stCondLst>
                                            <p:cond delay="0"/>
                                          </p:stCondLst>
                                        </p:cTn>
                                        <p:tgtEl>
                                          <p:spTgt spid="162"/>
                                        </p:tgtEl>
                                        <p:attrNameLst>
                                          <p:attrName>style.visibility</p:attrName>
                                        </p:attrNameLst>
                                      </p:cBhvr>
                                      <p:to>
                                        <p:strVal val="visible"/>
                                      </p:to>
                                    </p:set>
                                    <p:animEffect transition="in" filter="fade">
                                      <p:cBhvr>
                                        <p:cTn id="116" dur="650"/>
                                        <p:tgtEl>
                                          <p:spTgt spid="162"/>
                                        </p:tgtEl>
                                      </p:cBhvr>
                                    </p:animEffect>
                                  </p:childTnLst>
                                </p:cTn>
                              </p:par>
                              <p:par>
                                <p:cTn id="117" presetID="10" presetClass="entr" presetSubtype="0" fill="hold" grpId="0" nodeType="withEffect">
                                  <p:stCondLst>
                                    <p:cond delay="2500"/>
                                  </p:stCondLst>
                                  <p:childTnLst>
                                    <p:set>
                                      <p:cBhvr>
                                        <p:cTn id="118" dur="1" fill="hold">
                                          <p:stCondLst>
                                            <p:cond delay="0"/>
                                          </p:stCondLst>
                                        </p:cTn>
                                        <p:tgtEl>
                                          <p:spTgt spid="178"/>
                                        </p:tgtEl>
                                        <p:attrNameLst>
                                          <p:attrName>style.visibility</p:attrName>
                                        </p:attrNameLst>
                                      </p:cBhvr>
                                      <p:to>
                                        <p:strVal val="visible"/>
                                      </p:to>
                                    </p:set>
                                    <p:animEffect transition="in" filter="fade">
                                      <p:cBhvr>
                                        <p:cTn id="119" dur="750"/>
                                        <p:tgtEl>
                                          <p:spTgt spid="178"/>
                                        </p:tgtEl>
                                      </p:cBhvr>
                                    </p:animEffect>
                                  </p:childTnLst>
                                </p:cTn>
                              </p:par>
                              <p:par>
                                <p:cTn id="120" presetID="10" presetClass="entr" presetSubtype="0" fill="hold" grpId="0" nodeType="withEffect">
                                  <p:stCondLst>
                                    <p:cond delay="2750"/>
                                  </p:stCondLst>
                                  <p:childTnLst>
                                    <p:set>
                                      <p:cBhvr>
                                        <p:cTn id="121" dur="1" fill="hold">
                                          <p:stCondLst>
                                            <p:cond delay="0"/>
                                          </p:stCondLst>
                                        </p:cTn>
                                        <p:tgtEl>
                                          <p:spTgt spid="182"/>
                                        </p:tgtEl>
                                        <p:attrNameLst>
                                          <p:attrName>style.visibility</p:attrName>
                                        </p:attrNameLst>
                                      </p:cBhvr>
                                      <p:to>
                                        <p:strVal val="visible"/>
                                      </p:to>
                                    </p:set>
                                    <p:animEffect transition="in" filter="fade">
                                      <p:cBhvr>
                                        <p:cTn id="122" dur="750"/>
                                        <p:tgtEl>
                                          <p:spTgt spid="182"/>
                                        </p:tgtEl>
                                      </p:cBhvr>
                                    </p:animEffect>
                                  </p:childTnLst>
                                </p:cTn>
                              </p:par>
                              <p:par>
                                <p:cTn id="123" presetID="10" presetClass="entr" presetSubtype="0" fill="hold" grpId="0" nodeType="withEffect">
                                  <p:stCondLst>
                                    <p:cond delay="1500"/>
                                  </p:stCondLst>
                                  <p:childTnLst>
                                    <p:set>
                                      <p:cBhvr>
                                        <p:cTn id="124" dur="1" fill="hold">
                                          <p:stCondLst>
                                            <p:cond delay="0"/>
                                          </p:stCondLst>
                                        </p:cTn>
                                        <p:tgtEl>
                                          <p:spTgt spid="183"/>
                                        </p:tgtEl>
                                        <p:attrNameLst>
                                          <p:attrName>style.visibility</p:attrName>
                                        </p:attrNameLst>
                                      </p:cBhvr>
                                      <p:to>
                                        <p:strVal val="visible"/>
                                      </p:to>
                                    </p:set>
                                    <p:animEffect transition="in" filter="fade">
                                      <p:cBhvr>
                                        <p:cTn id="125" dur="500"/>
                                        <p:tgtEl>
                                          <p:spTgt spid="183"/>
                                        </p:tgtEl>
                                      </p:cBhvr>
                                    </p:animEffect>
                                  </p:childTnLst>
                                </p:cTn>
                              </p:par>
                              <p:par>
                                <p:cTn id="126" presetID="10" presetClass="entr" presetSubtype="0" fill="hold" grpId="0" nodeType="withEffect">
                                  <p:stCondLst>
                                    <p:cond delay="1950"/>
                                  </p:stCondLst>
                                  <p:childTnLst>
                                    <p:set>
                                      <p:cBhvr>
                                        <p:cTn id="127" dur="1" fill="hold">
                                          <p:stCondLst>
                                            <p:cond delay="0"/>
                                          </p:stCondLst>
                                        </p:cTn>
                                        <p:tgtEl>
                                          <p:spTgt spid="184"/>
                                        </p:tgtEl>
                                        <p:attrNameLst>
                                          <p:attrName>style.visibility</p:attrName>
                                        </p:attrNameLst>
                                      </p:cBhvr>
                                      <p:to>
                                        <p:strVal val="visible"/>
                                      </p:to>
                                    </p:set>
                                    <p:animEffect transition="in" filter="fade">
                                      <p:cBhvr>
                                        <p:cTn id="128" dur="650"/>
                                        <p:tgtEl>
                                          <p:spTgt spid="184"/>
                                        </p:tgtEl>
                                      </p:cBhvr>
                                    </p:animEffect>
                                  </p:childTnLst>
                                </p:cTn>
                              </p:par>
                              <p:par>
                                <p:cTn id="129" presetID="10" presetClass="entr" presetSubtype="0" fill="hold" grpId="0" nodeType="withEffect">
                                  <p:stCondLst>
                                    <p:cond delay="3500"/>
                                  </p:stCondLst>
                                  <p:childTnLst>
                                    <p:set>
                                      <p:cBhvr>
                                        <p:cTn id="130" dur="1" fill="hold">
                                          <p:stCondLst>
                                            <p:cond delay="0"/>
                                          </p:stCondLst>
                                        </p:cTn>
                                        <p:tgtEl>
                                          <p:spTgt spid="195"/>
                                        </p:tgtEl>
                                        <p:attrNameLst>
                                          <p:attrName>style.visibility</p:attrName>
                                        </p:attrNameLst>
                                      </p:cBhvr>
                                      <p:to>
                                        <p:strVal val="visible"/>
                                      </p:to>
                                    </p:set>
                                    <p:animEffect transition="in" filter="fade">
                                      <p:cBhvr>
                                        <p:cTn id="131" dur="750"/>
                                        <p:tgtEl>
                                          <p:spTgt spid="195"/>
                                        </p:tgtEl>
                                      </p:cBhvr>
                                    </p:animEffect>
                                  </p:childTnLst>
                                </p:cTn>
                              </p:par>
                            </p:childTnLst>
                          </p:cTn>
                        </p:par>
                        <p:par>
                          <p:cTn id="132" fill="hold">
                            <p:stCondLst>
                              <p:cond delay="4250"/>
                            </p:stCondLst>
                            <p:childTnLst>
                              <p:par>
                                <p:cTn id="133" presetID="10" presetClass="entr" presetSubtype="0" fill="hold" grpId="0" nodeType="afterEffect">
                                  <p:stCondLst>
                                    <p:cond delay="500"/>
                                  </p:stCondLst>
                                  <p:childTnLst>
                                    <p:set>
                                      <p:cBhvr>
                                        <p:cTn id="134" dur="1" fill="hold">
                                          <p:stCondLst>
                                            <p:cond delay="0"/>
                                          </p:stCondLst>
                                        </p:cTn>
                                        <p:tgtEl>
                                          <p:spTgt spid="197"/>
                                        </p:tgtEl>
                                        <p:attrNameLst>
                                          <p:attrName>style.visibility</p:attrName>
                                        </p:attrNameLst>
                                      </p:cBhvr>
                                      <p:to>
                                        <p:strVal val="visible"/>
                                      </p:to>
                                    </p:set>
                                    <p:animEffect transition="in" filter="fade">
                                      <p:cBhvr>
                                        <p:cTn id="135" dur="500"/>
                                        <p:tgtEl>
                                          <p:spTgt spid="197"/>
                                        </p:tgtEl>
                                      </p:cBhvr>
                                    </p:animEffect>
                                  </p:childTnLst>
                                </p:cTn>
                              </p:par>
                              <p:par>
                                <p:cTn id="136" presetID="1" presetClass="emph" presetSubtype="2" fill="hold" nodeType="withEffect">
                                  <p:stCondLst>
                                    <p:cond delay="500"/>
                                  </p:stCondLst>
                                  <p:childTnLst>
                                    <p:animClr clrSpc="rgb" dir="cw">
                                      <p:cBhvr>
                                        <p:cTn id="137" dur="500" fill="hold"/>
                                        <p:tgtEl>
                                          <p:spTgt spid="195"/>
                                        </p:tgtEl>
                                        <p:attrNameLst>
                                          <p:attrName>fillcolor</p:attrName>
                                        </p:attrNameLst>
                                      </p:cBhvr>
                                      <p:to>
                                        <a:srgbClr val="50E6FF"/>
                                      </p:to>
                                    </p:animClr>
                                    <p:set>
                                      <p:cBhvr>
                                        <p:cTn id="138" dur="500" fill="hold"/>
                                        <p:tgtEl>
                                          <p:spTgt spid="195"/>
                                        </p:tgtEl>
                                        <p:attrNameLst>
                                          <p:attrName>fill.type</p:attrName>
                                        </p:attrNameLst>
                                      </p:cBhvr>
                                      <p:to>
                                        <p:strVal val="solid"/>
                                      </p:to>
                                    </p:set>
                                    <p:set>
                                      <p:cBhvr>
                                        <p:cTn id="139" dur="500" fill="hold"/>
                                        <p:tgtEl>
                                          <p:spTgt spid="195"/>
                                        </p:tgtEl>
                                        <p:attrNameLst>
                                          <p:attrName>fill.on</p:attrName>
                                        </p:attrNameLst>
                                      </p:cBhvr>
                                      <p:to>
                                        <p:strVal val="true"/>
                                      </p:to>
                                    </p:set>
                                  </p:childTnLst>
                                </p:cTn>
                              </p:par>
                              <p:par>
                                <p:cTn id="140" presetID="3" presetClass="emph" presetSubtype="2" fill="hold" grpId="1" nodeType="withEffect">
                                  <p:stCondLst>
                                    <p:cond delay="500"/>
                                  </p:stCondLst>
                                  <p:childTnLst>
                                    <p:animClr clrSpc="rgb" dir="cw">
                                      <p:cBhvr override="childStyle">
                                        <p:cTn id="141" dur="500" fill="hold"/>
                                        <p:tgtEl>
                                          <p:spTgt spid="195"/>
                                        </p:tgtEl>
                                        <p:attrNameLst>
                                          <p:attrName>style.color</p:attrName>
                                        </p:attrNameLst>
                                      </p:cBhvr>
                                      <p:to>
                                        <a:srgbClr val="000000"/>
                                      </p:to>
                                    </p:animClr>
                                  </p:childTnLst>
                                </p:cTn>
                              </p:par>
                              <p:par>
                                <p:cTn id="142" presetID="63" presetClass="path" presetSubtype="0" accel="50000" decel="50000" fill="hold" grpId="1" nodeType="withEffect">
                                  <p:stCondLst>
                                    <p:cond delay="500"/>
                                  </p:stCondLst>
                                  <p:childTnLst>
                                    <p:animMotion origin="layout" path="M 3.125E-6 -3.7037E-7 L 0.28776 -3.7037E-7 " pathEditMode="relative" rAng="0" ptsTypes="AA">
                                      <p:cBhvr>
                                        <p:cTn id="143" dur="1750" fill="hold"/>
                                        <p:tgtEl>
                                          <p:spTgt spid="197"/>
                                        </p:tgtEl>
                                        <p:attrNameLst>
                                          <p:attrName>ppt_x</p:attrName>
                                          <p:attrName>ppt_y</p:attrName>
                                        </p:attrNameLst>
                                      </p:cBhvr>
                                      <p:rCtr x="14388" y="0"/>
                                    </p:animMotion>
                                  </p:childTnLst>
                                </p:cTn>
                              </p:par>
                              <p:par>
                                <p:cTn id="144" presetID="2" presetClass="entr" presetSubtype="4" decel="50000" fill="hold" grpId="0" nodeType="withEffect">
                                  <p:stCondLst>
                                    <p:cond delay="500"/>
                                  </p:stCondLst>
                                  <p:childTnLst>
                                    <p:set>
                                      <p:cBhvr>
                                        <p:cTn id="145" dur="1" fill="hold">
                                          <p:stCondLst>
                                            <p:cond delay="0"/>
                                          </p:stCondLst>
                                        </p:cTn>
                                        <p:tgtEl>
                                          <p:spTgt spid="19"/>
                                        </p:tgtEl>
                                        <p:attrNameLst>
                                          <p:attrName>style.visibility</p:attrName>
                                        </p:attrNameLst>
                                      </p:cBhvr>
                                      <p:to>
                                        <p:strVal val="visible"/>
                                      </p:to>
                                    </p:set>
                                    <p:anim calcmode="lin" valueType="num">
                                      <p:cBhvr additive="base">
                                        <p:cTn id="146" dur="1750" fill="hold"/>
                                        <p:tgtEl>
                                          <p:spTgt spid="19"/>
                                        </p:tgtEl>
                                        <p:attrNameLst>
                                          <p:attrName>ppt_x</p:attrName>
                                        </p:attrNameLst>
                                      </p:cBhvr>
                                      <p:tavLst>
                                        <p:tav tm="0">
                                          <p:val>
                                            <p:strVal val="#ppt_x"/>
                                          </p:val>
                                        </p:tav>
                                        <p:tav tm="100000">
                                          <p:val>
                                            <p:strVal val="#ppt_x"/>
                                          </p:val>
                                        </p:tav>
                                      </p:tavLst>
                                    </p:anim>
                                    <p:anim calcmode="lin" valueType="num">
                                      <p:cBhvr additive="base">
                                        <p:cTn id="147" dur="1750" fill="hold"/>
                                        <p:tgtEl>
                                          <p:spTgt spid="19"/>
                                        </p:tgtEl>
                                        <p:attrNameLst>
                                          <p:attrName>ppt_y</p:attrName>
                                        </p:attrNameLst>
                                      </p:cBhvr>
                                      <p:tavLst>
                                        <p:tav tm="0">
                                          <p:val>
                                            <p:strVal val="1+#ppt_h/2"/>
                                          </p:val>
                                        </p:tav>
                                        <p:tav tm="100000">
                                          <p:val>
                                            <p:strVal val="#ppt_y"/>
                                          </p:val>
                                        </p:tav>
                                      </p:tavLst>
                                    </p:anim>
                                  </p:childTnLst>
                                </p:cTn>
                              </p:par>
                              <p:par>
                                <p:cTn id="148" presetID="3" presetClass="emph" presetSubtype="2" fill="hold" grpId="2" nodeType="withEffect">
                                  <p:stCondLst>
                                    <p:cond delay="1750"/>
                                  </p:stCondLst>
                                  <p:childTnLst>
                                    <p:animClr clrSpc="rgb" dir="cw">
                                      <p:cBhvr override="childStyle">
                                        <p:cTn id="149" dur="500" fill="hold"/>
                                        <p:tgtEl>
                                          <p:spTgt spid="197"/>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2" grpId="0" animBg="1"/>
      <p:bldP spid="206" grpId="0" animBg="1"/>
      <p:bldP spid="207" grpId="0" animBg="1"/>
      <p:bldP spid="208" grpId="0" animBg="1"/>
      <p:bldP spid="209" grpId="0" animBg="1"/>
      <p:bldP spid="210" grpId="0" animBg="1"/>
      <p:bldP spid="147" grpId="0"/>
      <p:bldP spid="148" grpId="0"/>
      <p:bldP spid="149" grpId="0"/>
      <p:bldP spid="18" grpId="0" animBg="1"/>
      <p:bldP spid="150" grpId="0"/>
      <p:bldP spid="32" grpId="0" animBg="1"/>
      <p:bldP spid="71" grpId="0" animBg="1"/>
      <p:bldP spid="3" grpId="0" animBg="1"/>
      <p:bldP spid="56" grpId="0" animBg="1"/>
      <p:bldP spid="57" grpId="0" animBg="1"/>
      <p:bldP spid="58" grpId="0" animBg="1"/>
      <p:bldP spid="62" grpId="0" animBg="1"/>
      <p:bldP spid="63" grpId="0" animBg="1"/>
      <p:bldP spid="65" grpId="0" animBg="1"/>
      <p:bldP spid="69" grpId="0" animBg="1"/>
      <p:bldP spid="154" grpId="0" animBg="1"/>
      <p:bldP spid="156" grpId="0" animBg="1"/>
      <p:bldP spid="160" grpId="0" animBg="1"/>
      <p:bldP spid="161" grpId="0" animBg="1"/>
      <p:bldP spid="162" grpId="0" animBg="1"/>
      <p:bldP spid="178" grpId="0" animBg="1"/>
      <p:bldP spid="182" grpId="0" animBg="1"/>
      <p:bldP spid="183" grpId="0" animBg="1"/>
      <p:bldP spid="184" grpId="0" animBg="1"/>
      <p:bldP spid="195" grpId="0" animBg="1"/>
      <p:bldP spid="195" grpId="1" animBg="1"/>
      <p:bldP spid="196" grpId="0" animBg="1"/>
      <p:bldP spid="5" grpId="0"/>
      <p:bldP spid="197" grpId="0"/>
      <p:bldP spid="197" grpId="1"/>
      <p:bldP spid="197" grpId="2"/>
      <p:bldP spid="155" grpId="0" animBg="1"/>
      <p:bldP spid="155" grpId="1" animBg="1"/>
      <p:bldP spid="155" grpId="2" animBg="1"/>
      <p:bldP spid="155" grpId="3"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63BB6-B0A1-48A3-829F-34CCCFC9A57E}"/>
              </a:ext>
            </a:extLst>
          </p:cNvPr>
          <p:cNvSpPr>
            <a:spLocks noGrp="1"/>
          </p:cNvSpPr>
          <p:nvPr>
            <p:ph type="title"/>
          </p:nvPr>
        </p:nvSpPr>
        <p:spPr/>
        <p:txBody>
          <a:bodyPr/>
          <a:lstStyle/>
          <a:p>
            <a:r>
              <a:rPr lang="en-AU" dirty="0" err="1"/>
              <a:t>Litware</a:t>
            </a:r>
            <a:r>
              <a:rPr lang="en-AU" dirty="0"/>
              <a:t> Bank Demo</a:t>
            </a:r>
          </a:p>
        </p:txBody>
      </p:sp>
      <p:sp>
        <p:nvSpPr>
          <p:cNvPr id="3" name="Text Placeholder 2">
            <a:extLst>
              <a:ext uri="{FF2B5EF4-FFF2-40B4-BE49-F238E27FC236}">
                <a16:creationId xmlns:a16="http://schemas.microsoft.com/office/drawing/2014/main" id="{40B5EE8E-420C-45E5-98B3-CD741757AB91}"/>
              </a:ext>
            </a:extLst>
          </p:cNvPr>
          <p:cNvSpPr>
            <a:spLocks noGrp="1"/>
          </p:cNvSpPr>
          <p:nvPr>
            <p:ph type="body" sz="quarter" idx="10"/>
          </p:nvPr>
        </p:nvSpPr>
        <p:spPr>
          <a:xfrm>
            <a:off x="269303" y="1187644"/>
            <a:ext cx="11655078" cy="673454"/>
          </a:xfrm>
        </p:spPr>
        <p:txBody>
          <a:bodyPr/>
          <a:lstStyle/>
          <a:p>
            <a:r>
              <a:rPr lang="en-AU" dirty="0" err="1"/>
              <a:t>Litware</a:t>
            </a:r>
            <a:r>
              <a:rPr lang="en-AU" dirty="0"/>
              <a:t> Bank Demo: </a:t>
            </a:r>
            <a:r>
              <a:rPr lang="en-AU" dirty="0">
                <a:hlinkClick r:id="rId3"/>
              </a:rPr>
              <a:t>link</a:t>
            </a:r>
            <a:endParaRPr lang="en-AU" dirty="0"/>
          </a:p>
        </p:txBody>
      </p:sp>
      <p:pic>
        <p:nvPicPr>
          <p:cNvPr id="5" name="Picture 4" descr="A screenshot of a cell phone&#10;&#10;Description automatically generated">
            <a:extLst>
              <a:ext uri="{FF2B5EF4-FFF2-40B4-BE49-F238E27FC236}">
                <a16:creationId xmlns:a16="http://schemas.microsoft.com/office/drawing/2014/main" id="{6E658A14-3BCA-418C-8335-84CD3689229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42897" y="1923935"/>
            <a:ext cx="7646268" cy="4934065"/>
          </a:xfrm>
          <a:prstGeom prst="rect">
            <a:avLst/>
          </a:prstGeom>
        </p:spPr>
      </p:pic>
    </p:spTree>
    <p:extLst>
      <p:ext uri="{BB962C8B-B14F-4D97-AF65-F5344CB8AC3E}">
        <p14:creationId xmlns:p14="http://schemas.microsoft.com/office/powerpoint/2010/main" val="2694671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FW-hero-animation-hq">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30" y="1039616"/>
            <a:ext cx="12188542" cy="4740518"/>
          </a:xfrm>
          <a:prstGeom prst="rect">
            <a:avLst/>
          </a:prstGeom>
        </p:spPr>
      </p:pic>
      <p:pic>
        <p:nvPicPr>
          <p:cNvPr id="6" name="Picture 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860813" y="5917310"/>
            <a:ext cx="761595" cy="761595"/>
          </a:xfrm>
          <a:prstGeom prst="rect">
            <a:avLst/>
          </a:prstGeom>
        </p:spPr>
      </p:pic>
      <p:sp>
        <p:nvSpPr>
          <p:cNvPr id="7" name="TextBox 6"/>
          <p:cNvSpPr txBox="1"/>
          <p:nvPr/>
        </p:nvSpPr>
        <p:spPr>
          <a:xfrm>
            <a:off x="8754040" y="5990387"/>
            <a:ext cx="3429520" cy="615438"/>
          </a:xfrm>
          <a:prstGeom prst="rect">
            <a:avLst/>
          </a:prstGeom>
          <a:noFill/>
        </p:spPr>
        <p:txBody>
          <a:bodyPr wrap="none" lIns="179234" tIns="143387" rIns="179234" bIns="143387" rtlCol="0">
            <a:spAutoFit/>
          </a:bodyPr>
          <a:lstStyle/>
          <a:p>
            <a:pPr marL="0" marR="0" lvl="0" indent="0" algn="l" defTabSz="914049"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prstClr val="white"/>
                </a:solidFill>
                <a:effectLst/>
                <a:uLnTx/>
                <a:uFillTx/>
                <a:latin typeface="Segoe UI Light"/>
                <a:ea typeface="+mn-ea"/>
                <a:cs typeface="+mn-cs"/>
              </a:rPr>
              <a:t>www.botframework.com</a:t>
            </a:r>
          </a:p>
        </p:txBody>
      </p:sp>
      <p:pic>
        <p:nvPicPr>
          <p:cNvPr id="2" name="Picture 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731" y="1047935"/>
            <a:ext cx="12182223" cy="4704703"/>
          </a:xfrm>
          <a:prstGeom prst="rect">
            <a:avLst/>
          </a:prstGeom>
        </p:spPr>
      </p:pic>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B88146A1-4407-44B3-AF99-D068F04AF541}"/>
                  </a:ext>
                </a:extLst>
              </p:cNvPr>
              <p:cNvGraphicFramePr>
                <a:graphicFrameLocks noChangeAspect="1"/>
              </p:cNvGraphicFramePr>
              <p:nvPr>
                <p:extLst/>
              </p:nvPr>
            </p:nvGraphicFramePr>
            <p:xfrm>
              <a:off x="-6411219" y="1217141"/>
              <a:ext cx="3048000" cy="1714257"/>
            </p:xfrm>
            <a:graphic>
              <a:graphicData uri="http://schemas.microsoft.com/office/powerpoint/2016/slidezoom">
                <pslz:sldZm>
                  <pslz:sldZmObj sldId="1463" cId="165822923">
                    <pslz:zmPr id="{B1D51611-63CE-47BD-B155-934D505D8D94}" returnToParent="0" transitionDur="1000">
                      <p166:blipFill xmlns:p166="http://schemas.microsoft.com/office/powerpoint/2016/6/main">
                        <a:blip r:embed="rId8"/>
                        <a:stretch>
                          <a:fillRect/>
                        </a:stretch>
                      </p166:blipFill>
                      <p166:spPr xmlns:p166="http://schemas.microsoft.com/office/powerpoint/2016/6/main">
                        <a:xfrm>
                          <a:off x="0" y="0"/>
                          <a:ext cx="3048000" cy="1714257"/>
                        </a:xfrm>
                        <a:prstGeom prst="rect">
                          <a:avLst/>
                        </a:prstGeom>
                        <a:ln w="3175">
                          <a:solidFill>
                            <a:prstClr val="ltGray"/>
                          </a:solidFill>
                        </a:ln>
                      </p166:spPr>
                    </pslz:zmPr>
                  </pslz:sldZmObj>
                </pslz:sldZm>
              </a:graphicData>
            </a:graphic>
          </p:graphicFrame>
        </mc:Choice>
        <mc:Fallback xmlns="">
          <p:pic>
            <p:nvPicPr>
              <p:cNvPr id="4" name="Slide Zoom 3">
                <a:extLst>
                  <a:ext uri="{FF2B5EF4-FFF2-40B4-BE49-F238E27FC236}">
                    <a16:creationId xmlns:a16="http://schemas.microsoft.com/office/drawing/2014/main" id="{B88146A1-4407-44B3-AF99-D068F04AF541}"/>
                  </a:ext>
                </a:extLst>
              </p:cNvPr>
              <p:cNvPicPr>
                <a:picLocks noGrp="1" noRot="1" noChangeAspect="1" noMove="1" noResize="1" noEditPoints="1" noAdjustHandles="1" noChangeArrowheads="1" noChangeShapeType="1"/>
              </p:cNvPicPr>
              <p:nvPr/>
            </p:nvPicPr>
            <p:blipFill>
              <a:blip r:embed="rId9"/>
              <a:stretch>
                <a:fillRect/>
              </a:stretch>
            </p:blipFill>
            <p:spPr>
              <a:xfrm>
                <a:off x="-6411219" y="1217141"/>
                <a:ext cx="3048000" cy="1714257"/>
              </a:xfrm>
              <a:prstGeom prst="rect">
                <a:avLst/>
              </a:prstGeom>
              <a:ln w="3175">
                <a:solidFill>
                  <a:prstClr val="ltGray"/>
                </a:solidFill>
              </a:ln>
            </p:spPr>
          </p:pic>
        </mc:Fallback>
      </mc:AlternateContent>
    </p:spTree>
    <p:extLst>
      <p:ext uri="{BB962C8B-B14F-4D97-AF65-F5344CB8AC3E}">
        <p14:creationId xmlns:p14="http://schemas.microsoft.com/office/powerpoint/2010/main" val="970800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058" fill="hold"/>
                                        <p:tgtEl>
                                          <p:spTgt spid="5"/>
                                        </p:tgtEl>
                                      </p:cBhvr>
                                    </p:cmd>
                                  </p:childTnLst>
                                </p:cTn>
                              </p:par>
                            </p:childTnLst>
                          </p:cTn>
                        </p:par>
                        <p:par>
                          <p:cTn id="7" fill="hold">
                            <p:stCondLst>
                              <p:cond delay="17058"/>
                            </p:stCondLst>
                            <p:childTnLst>
                              <p:par>
                                <p:cTn id="8" presetID="1"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5"/>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5"/>
                                        </p:tgtEl>
                                      </p:cBhvr>
                                    </p:cmd>
                                  </p:childTnLst>
                                </p:cTn>
                              </p:par>
                            </p:childTnLst>
                          </p:cTn>
                        </p:par>
                      </p:childTnLst>
                    </p:cTn>
                  </p:par>
                </p:childTnLst>
              </p:cTn>
              <p:nextCondLst>
                <p:cond evt="onClick" delay="0">
                  <p:tgtEl>
                    <p:spTgt spid="5"/>
                  </p:tgtEl>
                </p:cond>
              </p:nextCondLst>
            </p:seq>
            <p:video>
              <p:cMediaNode vol="80000">
                <p:cTn id="15" fill="hold" display="0">
                  <p:stCondLst>
                    <p:cond delay="indefinite"/>
                  </p:stCondLst>
                </p:cTn>
                <p:tgtEl>
                  <p:spTgt spid="5"/>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0" name="Straight Connector 369"/>
          <p:cNvCxnSpPr>
            <a:cxnSpLocks/>
          </p:cNvCxnSpPr>
          <p:nvPr/>
        </p:nvCxnSpPr>
        <p:spPr>
          <a:xfrm flipH="1" flipV="1">
            <a:off x="5951328" y="-313327"/>
            <a:ext cx="107857" cy="124450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a:cxnSpLocks/>
          </p:cNvCxnSpPr>
          <p:nvPr/>
        </p:nvCxnSpPr>
        <p:spPr>
          <a:xfrm>
            <a:off x="9427644" y="2134201"/>
            <a:ext cx="1792088" cy="131087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a:cxnSpLocks/>
          </p:cNvCxnSpPr>
          <p:nvPr/>
        </p:nvCxnSpPr>
        <p:spPr>
          <a:xfrm>
            <a:off x="2458419" y="2051233"/>
            <a:ext cx="692773" cy="83796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a:cxnSpLocks/>
          </p:cNvCxnSpPr>
          <p:nvPr/>
        </p:nvCxnSpPr>
        <p:spPr>
          <a:xfrm>
            <a:off x="1379847" y="5923716"/>
            <a:ext cx="116154" cy="108894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a:cxnSpLocks/>
          </p:cNvCxnSpPr>
          <p:nvPr/>
        </p:nvCxnSpPr>
        <p:spPr>
          <a:xfrm flipH="1" flipV="1">
            <a:off x="-34737" y="5531698"/>
            <a:ext cx="1402143" cy="39824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a:off x="11571387" y="1647639"/>
            <a:ext cx="768400" cy="42169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a:cxnSpLocks/>
          </p:cNvCxnSpPr>
          <p:nvPr/>
        </p:nvCxnSpPr>
        <p:spPr>
          <a:xfrm>
            <a:off x="11165803" y="454117"/>
            <a:ext cx="406539" cy="117813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p:cNvCxnSpPr>
          <p:nvPr/>
        </p:nvCxnSpPr>
        <p:spPr>
          <a:xfrm flipH="1" flipV="1">
            <a:off x="819820" y="1806480"/>
            <a:ext cx="1680083" cy="28208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p:cNvCxnSpPr>
          <p:nvPr/>
        </p:nvCxnSpPr>
        <p:spPr>
          <a:xfrm flipV="1">
            <a:off x="819820" y="673980"/>
            <a:ext cx="1725712" cy="112835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p:cNvCxnSpPr>
          <p:nvPr/>
        </p:nvCxnSpPr>
        <p:spPr>
          <a:xfrm flipV="1">
            <a:off x="2534342" y="673979"/>
            <a:ext cx="1880022" cy="815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cxnSpLocks/>
          </p:cNvCxnSpPr>
          <p:nvPr/>
        </p:nvCxnSpPr>
        <p:spPr>
          <a:xfrm flipV="1">
            <a:off x="4401918" y="-4273"/>
            <a:ext cx="348463" cy="67825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cxnSpLocks/>
          </p:cNvCxnSpPr>
          <p:nvPr/>
        </p:nvCxnSpPr>
        <p:spPr>
          <a:xfrm flipV="1">
            <a:off x="9883963" y="459924"/>
            <a:ext cx="1279350" cy="52269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cxnSpLocks/>
          </p:cNvCxnSpPr>
          <p:nvPr/>
        </p:nvCxnSpPr>
        <p:spPr>
          <a:xfrm flipH="1" flipV="1">
            <a:off x="8480163" y="469880"/>
            <a:ext cx="1383888" cy="52767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a:cxnSpLocks/>
          </p:cNvCxnSpPr>
          <p:nvPr/>
        </p:nvCxnSpPr>
        <p:spPr>
          <a:xfrm flipV="1">
            <a:off x="11168291" y="-47836"/>
            <a:ext cx="209077" cy="52767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a:cxnSpLocks/>
          </p:cNvCxnSpPr>
          <p:nvPr/>
        </p:nvCxnSpPr>
        <p:spPr>
          <a:xfrm flipH="1">
            <a:off x="7698615" y="479836"/>
            <a:ext cx="791506" cy="132913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a:cxnSpLocks/>
            <a:endCxn id="175" idx="2"/>
          </p:cNvCxnSpPr>
          <p:nvPr/>
        </p:nvCxnSpPr>
        <p:spPr>
          <a:xfrm flipV="1">
            <a:off x="5383005" y="1012468"/>
            <a:ext cx="697287" cy="111758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a:cxnSpLocks/>
          </p:cNvCxnSpPr>
          <p:nvPr/>
        </p:nvCxnSpPr>
        <p:spPr>
          <a:xfrm>
            <a:off x="9444239" y="4940556"/>
            <a:ext cx="520619" cy="143533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flipV="1">
            <a:off x="9966931" y="5604292"/>
            <a:ext cx="1223763" cy="77781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cxnSpLocks/>
          </p:cNvCxnSpPr>
          <p:nvPr/>
        </p:nvCxnSpPr>
        <p:spPr>
          <a:xfrm flipV="1">
            <a:off x="7852310" y="4922372"/>
            <a:ext cx="1618786" cy="1231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cxnSpLocks/>
          </p:cNvCxnSpPr>
          <p:nvPr/>
        </p:nvCxnSpPr>
        <p:spPr>
          <a:xfrm>
            <a:off x="11182396" y="5622960"/>
            <a:ext cx="1004543" cy="12474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cxnSpLocks/>
          </p:cNvCxnSpPr>
          <p:nvPr/>
        </p:nvCxnSpPr>
        <p:spPr>
          <a:xfrm flipV="1">
            <a:off x="928508" y="3511451"/>
            <a:ext cx="1498383" cy="59736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cxnSpLocks/>
          </p:cNvCxnSpPr>
          <p:nvPr/>
        </p:nvCxnSpPr>
        <p:spPr>
          <a:xfrm flipH="1">
            <a:off x="2367156" y="3481581"/>
            <a:ext cx="64713" cy="143367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cxnSpLocks/>
          </p:cNvCxnSpPr>
          <p:nvPr/>
        </p:nvCxnSpPr>
        <p:spPr>
          <a:xfrm flipH="1">
            <a:off x="9397197" y="997551"/>
            <a:ext cx="490915" cy="107361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175" idx="2"/>
            <a:endCxn id="268" idx="5"/>
          </p:cNvCxnSpPr>
          <p:nvPr/>
        </p:nvCxnSpPr>
        <p:spPr>
          <a:xfrm>
            <a:off x="6080291" y="1012465"/>
            <a:ext cx="1618321" cy="80147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cxnSpLocks/>
          </p:cNvCxnSpPr>
          <p:nvPr/>
        </p:nvCxnSpPr>
        <p:spPr>
          <a:xfrm flipH="1" flipV="1">
            <a:off x="8043653" y="-124433"/>
            <a:ext cx="455798" cy="60240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cxnSpLocks/>
            <a:endCxn id="264" idx="3"/>
          </p:cNvCxnSpPr>
          <p:nvPr/>
        </p:nvCxnSpPr>
        <p:spPr>
          <a:xfrm flipH="1">
            <a:off x="11113070" y="2160951"/>
            <a:ext cx="1286867" cy="135392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cxnSpLocks/>
          </p:cNvCxnSpPr>
          <p:nvPr/>
        </p:nvCxnSpPr>
        <p:spPr>
          <a:xfrm flipV="1">
            <a:off x="9697288" y="3428485"/>
            <a:ext cx="1530740" cy="39409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cxnSpLocks/>
          </p:cNvCxnSpPr>
          <p:nvPr/>
        </p:nvCxnSpPr>
        <p:spPr>
          <a:xfrm flipV="1">
            <a:off x="11169951" y="3416038"/>
            <a:ext cx="24892" cy="220277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a:stCxn id="201" idx="2"/>
            <a:endCxn id="257" idx="4"/>
          </p:cNvCxnSpPr>
          <p:nvPr/>
        </p:nvCxnSpPr>
        <p:spPr>
          <a:xfrm flipH="1">
            <a:off x="1371551" y="5056087"/>
            <a:ext cx="877134" cy="86970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a:cxnSpLocks/>
          </p:cNvCxnSpPr>
          <p:nvPr/>
        </p:nvCxnSpPr>
        <p:spPr>
          <a:xfrm>
            <a:off x="2367154" y="4945121"/>
            <a:ext cx="1284330" cy="98564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a:cxnSpLocks/>
          </p:cNvCxnSpPr>
          <p:nvPr/>
        </p:nvCxnSpPr>
        <p:spPr>
          <a:xfrm>
            <a:off x="3651483" y="5930766"/>
            <a:ext cx="363394" cy="98067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a:cxnSpLocks/>
          </p:cNvCxnSpPr>
          <p:nvPr/>
        </p:nvCxnSpPr>
        <p:spPr>
          <a:xfrm flipH="1">
            <a:off x="3621614" y="4940142"/>
            <a:ext cx="1314198" cy="99062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a:cxnSpLocks/>
          </p:cNvCxnSpPr>
          <p:nvPr/>
        </p:nvCxnSpPr>
        <p:spPr>
          <a:xfrm>
            <a:off x="4945768" y="4950099"/>
            <a:ext cx="1168786" cy="107892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a:cxnSpLocks/>
          </p:cNvCxnSpPr>
          <p:nvPr/>
        </p:nvCxnSpPr>
        <p:spPr>
          <a:xfrm flipH="1" flipV="1">
            <a:off x="-283640" y="3075874"/>
            <a:ext cx="1200947" cy="103293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a:endCxn id="254" idx="5"/>
          </p:cNvCxnSpPr>
          <p:nvPr/>
        </p:nvCxnSpPr>
        <p:spPr>
          <a:xfrm flipV="1">
            <a:off x="-148315" y="596166"/>
            <a:ext cx="971500" cy="21693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a:cxnSpLocks/>
          </p:cNvCxnSpPr>
          <p:nvPr/>
        </p:nvCxnSpPr>
        <p:spPr>
          <a:xfrm flipH="1">
            <a:off x="8208467" y="6132771"/>
            <a:ext cx="75456" cy="88661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a:cxnSpLocks/>
          </p:cNvCxnSpPr>
          <p:nvPr/>
        </p:nvCxnSpPr>
        <p:spPr>
          <a:xfrm flipH="1" flipV="1">
            <a:off x="2238088" y="-16529"/>
            <a:ext cx="293966" cy="70295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2104993" y="1695998"/>
            <a:ext cx="746664" cy="746664"/>
            <a:chOff x="2146048" y="1729008"/>
            <a:chExt cx="761852" cy="761852"/>
          </a:xfrm>
        </p:grpSpPr>
        <p:sp>
          <p:nvSpPr>
            <p:cNvPr id="177" name="Oval 176"/>
            <p:cNvSpPr/>
            <p:nvPr/>
          </p:nvSpPr>
          <p:spPr bwMode="auto">
            <a:xfrm>
              <a:off x="2146048" y="1729008"/>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0" rIns="0" bIns="45700"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78" name="Group 177"/>
            <p:cNvGrpSpPr/>
            <p:nvPr/>
          </p:nvGrpSpPr>
          <p:grpSpPr>
            <a:xfrm>
              <a:off x="2374654" y="1987574"/>
              <a:ext cx="304639" cy="244720"/>
              <a:chOff x="3703676" y="2644877"/>
              <a:chExt cx="304683" cy="244755"/>
            </a:xfrm>
          </p:grpSpPr>
          <p:sp>
            <p:nvSpPr>
              <p:cNvPr id="179" name="Freeform 50"/>
              <p:cNvSpPr>
                <a:spLocks/>
              </p:cNvSpPr>
              <p:nvPr/>
            </p:nvSpPr>
            <p:spPr bwMode="auto">
              <a:xfrm>
                <a:off x="3703676" y="2644877"/>
                <a:ext cx="125646" cy="147547"/>
              </a:xfrm>
              <a:custGeom>
                <a:avLst/>
                <a:gdLst>
                  <a:gd name="T0" fmla="*/ 0 w 433"/>
                  <a:gd name="T1" fmla="*/ 589 h 589"/>
                  <a:gd name="T2" fmla="*/ 227 w 433"/>
                  <a:gd name="T3" fmla="*/ 0 h 589"/>
                  <a:gd name="T4" fmla="*/ 433 w 433"/>
                  <a:gd name="T5" fmla="*/ 589 h 589"/>
                </a:gdLst>
                <a:ahLst/>
                <a:cxnLst>
                  <a:cxn ang="0">
                    <a:pos x="T0" y="T1"/>
                  </a:cxn>
                  <a:cxn ang="0">
                    <a:pos x="T2" y="T3"/>
                  </a:cxn>
                  <a:cxn ang="0">
                    <a:pos x="T4" y="T5"/>
                  </a:cxn>
                </a:cxnLst>
                <a:rect l="0" t="0" r="r" b="b"/>
                <a:pathLst>
                  <a:path w="433" h="589">
                    <a:moveTo>
                      <a:pt x="0" y="589"/>
                    </a:moveTo>
                    <a:lnTo>
                      <a:pt x="227" y="0"/>
                    </a:lnTo>
                    <a:lnTo>
                      <a:pt x="433" y="589"/>
                    </a:lnTo>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0" rIns="0" bIns="45700"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80" name="Line 51"/>
              <p:cNvSpPr>
                <a:spLocks noChangeShapeType="1"/>
              </p:cNvSpPr>
              <p:nvPr/>
            </p:nvSpPr>
            <p:spPr bwMode="auto">
              <a:xfrm>
                <a:off x="3724859" y="2736130"/>
                <a:ext cx="85311" cy="0"/>
              </a:xfrm>
              <a:prstGeom prst="line">
                <a:avLst/>
              </a:pr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0" rIns="0" bIns="45700"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81" name="Freeform 52"/>
              <p:cNvSpPr>
                <a:spLocks/>
              </p:cNvSpPr>
              <p:nvPr/>
            </p:nvSpPr>
            <p:spPr bwMode="auto">
              <a:xfrm>
                <a:off x="3848763" y="2778785"/>
                <a:ext cx="159596" cy="110847"/>
              </a:xfrm>
              <a:custGeom>
                <a:avLst/>
                <a:gdLst>
                  <a:gd name="T0" fmla="*/ 122 w 165"/>
                  <a:gd name="T1" fmla="*/ 0 h 114"/>
                  <a:gd name="T2" fmla="*/ 54 w 165"/>
                  <a:gd name="T3" fmla="*/ 96 h 114"/>
                  <a:gd name="T4" fmla="*/ 44 w 165"/>
                  <a:gd name="T5" fmla="*/ 32 h 114"/>
                  <a:gd name="T6" fmla="*/ 161 w 165"/>
                  <a:gd name="T7" fmla="*/ 55 h 114"/>
                  <a:gd name="T8" fmla="*/ 96 w 165"/>
                  <a:gd name="T9" fmla="*/ 114 h 114"/>
                </a:gdLst>
                <a:ahLst/>
                <a:cxnLst>
                  <a:cxn ang="0">
                    <a:pos x="T0" y="T1"/>
                  </a:cxn>
                  <a:cxn ang="0">
                    <a:pos x="T2" y="T3"/>
                  </a:cxn>
                  <a:cxn ang="0">
                    <a:pos x="T4" y="T5"/>
                  </a:cxn>
                  <a:cxn ang="0">
                    <a:pos x="T6" y="T7"/>
                  </a:cxn>
                  <a:cxn ang="0">
                    <a:pos x="T8" y="T9"/>
                  </a:cxn>
                </a:cxnLst>
                <a:rect l="0" t="0" r="r" b="b"/>
                <a:pathLst>
                  <a:path w="165" h="114">
                    <a:moveTo>
                      <a:pt x="122" y="0"/>
                    </a:moveTo>
                    <a:cubicBezTo>
                      <a:pt x="122" y="0"/>
                      <a:pt x="121" y="82"/>
                      <a:pt x="54" y="96"/>
                    </a:cubicBezTo>
                    <a:cubicBezTo>
                      <a:pt x="0" y="108"/>
                      <a:pt x="3" y="51"/>
                      <a:pt x="44" y="32"/>
                    </a:cubicBezTo>
                    <a:cubicBezTo>
                      <a:pt x="87" y="12"/>
                      <a:pt x="158" y="21"/>
                      <a:pt x="161" y="55"/>
                    </a:cubicBezTo>
                    <a:cubicBezTo>
                      <a:pt x="165" y="96"/>
                      <a:pt x="125" y="113"/>
                      <a:pt x="96" y="114"/>
                    </a:cubicBezTo>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0" rIns="0" bIns="45700"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82" name="Freeform 53"/>
              <p:cNvSpPr>
                <a:spLocks/>
              </p:cNvSpPr>
              <p:nvPr/>
            </p:nvSpPr>
            <p:spPr bwMode="auto">
              <a:xfrm>
                <a:off x="3903026" y="2707983"/>
                <a:ext cx="20312" cy="155534"/>
              </a:xfrm>
              <a:custGeom>
                <a:avLst/>
                <a:gdLst>
                  <a:gd name="T0" fmla="*/ 12 w 21"/>
                  <a:gd name="T1" fmla="*/ 0 h 160"/>
                  <a:gd name="T2" fmla="*/ 21 w 21"/>
                  <a:gd name="T3" fmla="*/ 160 h 160"/>
                </a:gdLst>
                <a:ahLst/>
                <a:cxnLst>
                  <a:cxn ang="0">
                    <a:pos x="T0" y="T1"/>
                  </a:cxn>
                  <a:cxn ang="0">
                    <a:pos x="T2" y="T3"/>
                  </a:cxn>
                </a:cxnLst>
                <a:rect l="0" t="0" r="r" b="b"/>
                <a:pathLst>
                  <a:path w="21" h="160">
                    <a:moveTo>
                      <a:pt x="12" y="0"/>
                    </a:moveTo>
                    <a:cubicBezTo>
                      <a:pt x="12" y="0"/>
                      <a:pt x="0" y="126"/>
                      <a:pt x="21" y="160"/>
                    </a:cubicBezTo>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0" rIns="0" bIns="45700"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83" name="Freeform 54"/>
              <p:cNvSpPr>
                <a:spLocks/>
              </p:cNvSpPr>
              <p:nvPr/>
            </p:nvSpPr>
            <p:spPr bwMode="auto">
              <a:xfrm>
                <a:off x="3859500" y="2740192"/>
                <a:ext cx="135221" cy="15379"/>
              </a:xfrm>
              <a:custGeom>
                <a:avLst/>
                <a:gdLst>
                  <a:gd name="T0" fmla="*/ 0 w 140"/>
                  <a:gd name="T1" fmla="*/ 7 h 16"/>
                  <a:gd name="T2" fmla="*/ 140 w 140"/>
                  <a:gd name="T3" fmla="*/ 0 h 16"/>
                </a:gdLst>
                <a:ahLst/>
                <a:cxnLst>
                  <a:cxn ang="0">
                    <a:pos x="T0" y="T1"/>
                  </a:cxn>
                  <a:cxn ang="0">
                    <a:pos x="T2" y="T3"/>
                  </a:cxn>
                </a:cxnLst>
                <a:rect l="0" t="0" r="r" b="b"/>
                <a:pathLst>
                  <a:path w="140" h="16">
                    <a:moveTo>
                      <a:pt x="0" y="7"/>
                    </a:moveTo>
                    <a:cubicBezTo>
                      <a:pt x="0" y="7"/>
                      <a:pt x="75" y="16"/>
                      <a:pt x="140" y="0"/>
                    </a:cubicBezTo>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0" rIns="0" bIns="45700"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grpSp>
      <p:grpSp>
        <p:nvGrpSpPr>
          <p:cNvPr id="4" name="Group 3"/>
          <p:cNvGrpSpPr/>
          <p:nvPr/>
        </p:nvGrpSpPr>
        <p:grpSpPr>
          <a:xfrm>
            <a:off x="5722669" y="575122"/>
            <a:ext cx="746664" cy="746664"/>
            <a:chOff x="5837312" y="585332"/>
            <a:chExt cx="761852" cy="761852"/>
          </a:xfrm>
        </p:grpSpPr>
        <p:sp>
          <p:nvSpPr>
            <p:cNvPr id="173" name="Oval 172"/>
            <p:cNvSpPr/>
            <p:nvPr/>
          </p:nvSpPr>
          <p:spPr bwMode="auto">
            <a:xfrm>
              <a:off x="5837312" y="585332"/>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0" rIns="0" bIns="45700"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74" name="Freeform 30"/>
            <p:cNvSpPr>
              <a:spLocks/>
            </p:cNvSpPr>
            <p:nvPr/>
          </p:nvSpPr>
          <p:spPr bwMode="auto">
            <a:xfrm>
              <a:off x="6070621" y="848786"/>
              <a:ext cx="237335" cy="194749"/>
            </a:xfrm>
            <a:custGeom>
              <a:avLst/>
              <a:gdLst>
                <a:gd name="T0" fmla="*/ 496 w 496"/>
                <a:gd name="T1" fmla="*/ 63 h 407"/>
                <a:gd name="T2" fmla="*/ 496 w 496"/>
                <a:gd name="T3" fmla="*/ 0 h 407"/>
                <a:gd name="T4" fmla="*/ 0 w 496"/>
                <a:gd name="T5" fmla="*/ 0 h 407"/>
                <a:gd name="T6" fmla="*/ 0 w 496"/>
                <a:gd name="T7" fmla="*/ 298 h 407"/>
                <a:gd name="T8" fmla="*/ 63 w 496"/>
                <a:gd name="T9" fmla="*/ 298 h 407"/>
                <a:gd name="T10" fmla="*/ 63 w 496"/>
                <a:gd name="T11" fmla="*/ 407 h 407"/>
                <a:gd name="T12" fmla="*/ 171 w 496"/>
                <a:gd name="T13" fmla="*/ 298 h 407"/>
                <a:gd name="T14" fmla="*/ 225 w 496"/>
                <a:gd name="T15" fmla="*/ 298 h 4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6" h="407">
                  <a:moveTo>
                    <a:pt x="496" y="63"/>
                  </a:moveTo>
                  <a:lnTo>
                    <a:pt x="496" y="0"/>
                  </a:lnTo>
                  <a:lnTo>
                    <a:pt x="0" y="0"/>
                  </a:lnTo>
                  <a:lnTo>
                    <a:pt x="0" y="298"/>
                  </a:lnTo>
                  <a:lnTo>
                    <a:pt x="63" y="298"/>
                  </a:lnTo>
                  <a:lnTo>
                    <a:pt x="63" y="407"/>
                  </a:lnTo>
                  <a:lnTo>
                    <a:pt x="171" y="298"/>
                  </a:lnTo>
                  <a:lnTo>
                    <a:pt x="225" y="298"/>
                  </a:lnTo>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0" rIns="0" bIns="45700"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75" name="Freeform 31"/>
            <p:cNvSpPr>
              <a:spLocks/>
            </p:cNvSpPr>
            <p:nvPr/>
          </p:nvSpPr>
          <p:spPr bwMode="auto">
            <a:xfrm>
              <a:off x="6202208" y="902857"/>
              <a:ext cx="163647" cy="180872"/>
            </a:xfrm>
            <a:custGeom>
              <a:avLst/>
              <a:gdLst>
                <a:gd name="T0" fmla="*/ 342 w 342"/>
                <a:gd name="T1" fmla="*/ 0 h 378"/>
                <a:gd name="T2" fmla="*/ 0 w 342"/>
                <a:gd name="T3" fmla="*/ 0 h 378"/>
                <a:gd name="T4" fmla="*/ 0 w 342"/>
                <a:gd name="T5" fmla="*/ 269 h 378"/>
                <a:gd name="T6" fmla="*/ 167 w 342"/>
                <a:gd name="T7" fmla="*/ 269 h 378"/>
                <a:gd name="T8" fmla="*/ 280 w 342"/>
                <a:gd name="T9" fmla="*/ 378 h 378"/>
                <a:gd name="T10" fmla="*/ 280 w 342"/>
                <a:gd name="T11" fmla="*/ 269 h 378"/>
                <a:gd name="T12" fmla="*/ 342 w 342"/>
                <a:gd name="T13" fmla="*/ 269 h 378"/>
                <a:gd name="T14" fmla="*/ 342 w 342"/>
                <a:gd name="T15" fmla="*/ 0 h 3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2" h="378">
                  <a:moveTo>
                    <a:pt x="342" y="0"/>
                  </a:moveTo>
                  <a:lnTo>
                    <a:pt x="0" y="0"/>
                  </a:lnTo>
                  <a:lnTo>
                    <a:pt x="0" y="269"/>
                  </a:lnTo>
                  <a:lnTo>
                    <a:pt x="167" y="269"/>
                  </a:lnTo>
                  <a:lnTo>
                    <a:pt x="280" y="378"/>
                  </a:lnTo>
                  <a:lnTo>
                    <a:pt x="280" y="269"/>
                  </a:lnTo>
                  <a:lnTo>
                    <a:pt x="342" y="269"/>
                  </a:lnTo>
                  <a:lnTo>
                    <a:pt x="342" y="0"/>
                  </a:lnTo>
                  <a:close/>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0" rIns="0" bIns="45700"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grpSp>
        <p:nvGrpSpPr>
          <p:cNvPr id="7" name="Group 6"/>
          <p:cNvGrpSpPr/>
          <p:nvPr/>
        </p:nvGrpSpPr>
        <p:grpSpPr>
          <a:xfrm>
            <a:off x="5722669" y="5542675"/>
            <a:ext cx="746664" cy="746664"/>
            <a:chOff x="5837312" y="5653933"/>
            <a:chExt cx="761852" cy="761852"/>
          </a:xfrm>
        </p:grpSpPr>
        <p:sp>
          <p:nvSpPr>
            <p:cNvPr id="169" name="Oval 168"/>
            <p:cNvSpPr/>
            <p:nvPr/>
          </p:nvSpPr>
          <p:spPr bwMode="auto">
            <a:xfrm>
              <a:off x="5837312" y="5653933"/>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0" rIns="0" bIns="45700"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70" name="Oval 169"/>
            <p:cNvSpPr/>
            <p:nvPr/>
          </p:nvSpPr>
          <p:spPr bwMode="auto">
            <a:xfrm>
              <a:off x="6072456" y="5889277"/>
              <a:ext cx="185879" cy="185879"/>
            </a:xfrm>
            <a:prstGeom prst="ellipse">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171" name="Straight Connector 170"/>
            <p:cNvCxnSpPr/>
            <p:nvPr/>
          </p:nvCxnSpPr>
          <p:spPr>
            <a:xfrm>
              <a:off x="6230397" y="6046818"/>
              <a:ext cx="133623" cy="133623"/>
            </a:xfrm>
            <a:prstGeom prst="line">
              <a:avLst/>
            </a:prstGeom>
            <a:solidFill>
              <a:srgbClr val="F8F8F8"/>
            </a:solid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5" name="Group 4"/>
          <p:cNvGrpSpPr/>
          <p:nvPr/>
        </p:nvGrpSpPr>
        <p:grpSpPr>
          <a:xfrm>
            <a:off x="9006833" y="1695998"/>
            <a:ext cx="746664" cy="746664"/>
            <a:chOff x="9188281" y="1729008"/>
            <a:chExt cx="761852" cy="761852"/>
          </a:xfrm>
        </p:grpSpPr>
        <p:sp>
          <p:nvSpPr>
            <p:cNvPr id="204" name="Oval 203"/>
            <p:cNvSpPr/>
            <p:nvPr/>
          </p:nvSpPr>
          <p:spPr bwMode="auto">
            <a:xfrm>
              <a:off x="9188281" y="1729008"/>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0" rIns="0" bIns="45700"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026" b="0" i="0" u="none" strike="noStrike" kern="0" cap="none" spc="0" normalizeH="0" baseline="0" noProof="0">
                <a:ln>
                  <a:noFill/>
                </a:ln>
                <a:solidFill>
                  <a:srgbClr val="FF0000"/>
                </a:solidFill>
                <a:effectLst/>
                <a:uLnTx/>
                <a:uFillTx/>
                <a:latin typeface="Segoe UI"/>
                <a:ea typeface="+mn-ea"/>
                <a:cs typeface="+mn-cs"/>
              </a:endParaRPr>
            </a:p>
          </p:txBody>
        </p:sp>
        <p:grpSp>
          <p:nvGrpSpPr>
            <p:cNvPr id="205" name="Group 4"/>
            <p:cNvGrpSpPr>
              <a:grpSpLocks noChangeAspect="1"/>
            </p:cNvGrpSpPr>
            <p:nvPr/>
          </p:nvGrpSpPr>
          <p:grpSpPr bwMode="auto">
            <a:xfrm>
              <a:off x="9424068" y="1961636"/>
              <a:ext cx="292084" cy="294692"/>
              <a:chOff x="5885" y="1310"/>
              <a:chExt cx="224" cy="226"/>
            </a:xfrm>
          </p:grpSpPr>
          <p:sp>
            <p:nvSpPr>
              <p:cNvPr id="206" name="Freeform 5"/>
              <p:cNvSpPr>
                <a:spLocks/>
              </p:cNvSpPr>
              <p:nvPr/>
            </p:nvSpPr>
            <p:spPr bwMode="auto">
              <a:xfrm>
                <a:off x="5885" y="1377"/>
                <a:ext cx="224" cy="120"/>
              </a:xfrm>
              <a:custGeom>
                <a:avLst/>
                <a:gdLst>
                  <a:gd name="T0" fmla="*/ 0 w 308"/>
                  <a:gd name="T1" fmla="*/ 41 h 165"/>
                  <a:gd name="T2" fmla="*/ 41 w 308"/>
                  <a:gd name="T3" fmla="*/ 0 h 165"/>
                  <a:gd name="T4" fmla="*/ 267 w 308"/>
                  <a:gd name="T5" fmla="*/ 0 h 165"/>
                  <a:gd name="T6" fmla="*/ 308 w 308"/>
                  <a:gd name="T7" fmla="*/ 41 h 165"/>
                  <a:gd name="T8" fmla="*/ 308 w 308"/>
                  <a:gd name="T9" fmla="*/ 165 h 165"/>
                  <a:gd name="T10" fmla="*/ 0 w 308"/>
                  <a:gd name="T11" fmla="*/ 165 h 165"/>
                  <a:gd name="T12" fmla="*/ 0 w 308"/>
                  <a:gd name="T13" fmla="*/ 41 h 165"/>
                </a:gdLst>
                <a:ahLst/>
                <a:cxnLst>
                  <a:cxn ang="0">
                    <a:pos x="T0" y="T1"/>
                  </a:cxn>
                  <a:cxn ang="0">
                    <a:pos x="T2" y="T3"/>
                  </a:cxn>
                  <a:cxn ang="0">
                    <a:pos x="T4" y="T5"/>
                  </a:cxn>
                  <a:cxn ang="0">
                    <a:pos x="T6" y="T7"/>
                  </a:cxn>
                  <a:cxn ang="0">
                    <a:pos x="T8" y="T9"/>
                  </a:cxn>
                  <a:cxn ang="0">
                    <a:pos x="T10" y="T11"/>
                  </a:cxn>
                  <a:cxn ang="0">
                    <a:pos x="T12" y="T13"/>
                  </a:cxn>
                </a:cxnLst>
                <a:rect l="0" t="0" r="r" b="b"/>
                <a:pathLst>
                  <a:path w="308" h="165">
                    <a:moveTo>
                      <a:pt x="0" y="41"/>
                    </a:moveTo>
                    <a:cubicBezTo>
                      <a:pt x="0" y="18"/>
                      <a:pt x="18" y="0"/>
                      <a:pt x="41" y="0"/>
                    </a:cubicBezTo>
                    <a:cubicBezTo>
                      <a:pt x="267" y="0"/>
                      <a:pt x="267" y="0"/>
                      <a:pt x="267" y="0"/>
                    </a:cubicBezTo>
                    <a:cubicBezTo>
                      <a:pt x="290" y="0"/>
                      <a:pt x="308" y="18"/>
                      <a:pt x="308" y="41"/>
                    </a:cubicBezTo>
                    <a:cubicBezTo>
                      <a:pt x="308" y="165"/>
                      <a:pt x="308" y="165"/>
                      <a:pt x="308" y="165"/>
                    </a:cubicBezTo>
                    <a:cubicBezTo>
                      <a:pt x="0" y="165"/>
                      <a:pt x="0" y="165"/>
                      <a:pt x="0" y="165"/>
                    </a:cubicBezTo>
                    <a:lnTo>
                      <a:pt x="0" y="41"/>
                    </a:lnTo>
                    <a:close/>
                  </a:path>
                </a:pathLst>
              </a:custGeom>
              <a:noFill/>
              <a:ln w="19050">
                <a:solidFill>
                  <a:schemeClr val="accent3"/>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07" name="Line 6"/>
              <p:cNvSpPr>
                <a:spLocks noChangeShapeType="1"/>
              </p:cNvSpPr>
              <p:nvPr/>
            </p:nvSpPr>
            <p:spPr bwMode="auto">
              <a:xfrm>
                <a:off x="5918" y="1516"/>
                <a:ext cx="158" cy="0"/>
              </a:xfrm>
              <a:prstGeom prst="line">
                <a:avLst/>
              </a:prstGeom>
              <a:noFill/>
              <a:ln w="19050">
                <a:solidFill>
                  <a:schemeClr val="accent3"/>
                </a:solidFill>
                <a:headEnd type="none" w="med" len="med"/>
                <a:tailEnd type="none" w="med" len="med"/>
              </a:ln>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08" name="Line 7"/>
              <p:cNvSpPr>
                <a:spLocks noChangeShapeType="1"/>
              </p:cNvSpPr>
              <p:nvPr/>
            </p:nvSpPr>
            <p:spPr bwMode="auto">
              <a:xfrm>
                <a:off x="5942" y="1536"/>
                <a:ext cx="110" cy="0"/>
              </a:xfrm>
              <a:prstGeom prst="line">
                <a:avLst/>
              </a:prstGeom>
              <a:noFill/>
              <a:ln w="19050">
                <a:solidFill>
                  <a:schemeClr val="accent3"/>
                </a:solidFill>
                <a:headEnd type="none" w="med" len="med"/>
                <a:tailEnd type="none" w="med" len="med"/>
              </a:ln>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09" name="Line 8"/>
              <p:cNvSpPr>
                <a:spLocks noChangeShapeType="1"/>
              </p:cNvSpPr>
              <p:nvPr/>
            </p:nvSpPr>
            <p:spPr bwMode="auto">
              <a:xfrm flipV="1">
                <a:off x="5997" y="1326"/>
                <a:ext cx="0" cy="50"/>
              </a:xfrm>
              <a:prstGeom prst="line">
                <a:avLst/>
              </a:prstGeom>
              <a:noFill/>
              <a:ln w="19050">
                <a:solidFill>
                  <a:schemeClr val="accent3"/>
                </a:solidFill>
                <a:headEnd type="none" w="med" len="med"/>
                <a:tailEnd type="none" w="med" len="med"/>
              </a:ln>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10" name="Oval 9"/>
              <p:cNvSpPr>
                <a:spLocks noChangeArrowheads="1"/>
              </p:cNvSpPr>
              <p:nvPr/>
            </p:nvSpPr>
            <p:spPr bwMode="auto">
              <a:xfrm>
                <a:off x="5988" y="1310"/>
                <a:ext cx="18" cy="17"/>
              </a:xfrm>
              <a:prstGeom prst="ellipse">
                <a:avLst/>
              </a:prstGeom>
              <a:noFill/>
              <a:ln w="19050">
                <a:solidFill>
                  <a:schemeClr val="accent3"/>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11" name="Oval 10"/>
              <p:cNvSpPr>
                <a:spLocks noChangeArrowheads="1"/>
              </p:cNvSpPr>
              <p:nvPr/>
            </p:nvSpPr>
            <p:spPr bwMode="auto">
              <a:xfrm>
                <a:off x="5929" y="1410"/>
                <a:ext cx="31" cy="32"/>
              </a:xfrm>
              <a:prstGeom prst="ellipse">
                <a:avLst/>
              </a:prstGeom>
              <a:noFill/>
              <a:ln w="19050">
                <a:solidFill>
                  <a:schemeClr val="accent3"/>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12" name="Oval 11"/>
              <p:cNvSpPr>
                <a:spLocks noChangeArrowheads="1"/>
              </p:cNvSpPr>
              <p:nvPr/>
            </p:nvSpPr>
            <p:spPr bwMode="auto">
              <a:xfrm>
                <a:off x="6034" y="1410"/>
                <a:ext cx="31" cy="32"/>
              </a:xfrm>
              <a:prstGeom prst="ellipse">
                <a:avLst/>
              </a:prstGeom>
              <a:noFill/>
              <a:ln w="19050">
                <a:solidFill>
                  <a:schemeClr val="accent3"/>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grpSp>
      <p:grpSp>
        <p:nvGrpSpPr>
          <p:cNvPr id="2" name="Group 1"/>
          <p:cNvGrpSpPr/>
          <p:nvPr/>
        </p:nvGrpSpPr>
        <p:grpSpPr>
          <a:xfrm>
            <a:off x="2001358" y="4555193"/>
            <a:ext cx="746664" cy="746664"/>
            <a:chOff x="2040304" y="4646364"/>
            <a:chExt cx="761852" cy="761852"/>
          </a:xfrm>
        </p:grpSpPr>
        <p:sp>
          <p:nvSpPr>
            <p:cNvPr id="197" name="Oval 196"/>
            <p:cNvSpPr/>
            <p:nvPr/>
          </p:nvSpPr>
          <p:spPr bwMode="auto">
            <a:xfrm>
              <a:off x="2040304" y="4646364"/>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0" rIns="0" bIns="45700"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98" name="Group 4"/>
            <p:cNvGrpSpPr>
              <a:grpSpLocks noChangeAspect="1"/>
            </p:cNvGrpSpPr>
            <p:nvPr/>
          </p:nvGrpSpPr>
          <p:grpSpPr bwMode="auto">
            <a:xfrm>
              <a:off x="2291073" y="4836817"/>
              <a:ext cx="260313" cy="380945"/>
              <a:chOff x="3526" y="3353"/>
              <a:chExt cx="164" cy="240"/>
            </a:xfrm>
          </p:grpSpPr>
          <p:sp>
            <p:nvSpPr>
              <p:cNvPr id="199" name="Freeform 5"/>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9050">
                <a:solidFill>
                  <a:schemeClr val="accent3"/>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0" rIns="0" bIns="45700"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00" name="Freeform 6"/>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9050">
                <a:solidFill>
                  <a:schemeClr val="accent3"/>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0" rIns="0" bIns="45700"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01" name="Freeform 7"/>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9050">
                <a:solidFill>
                  <a:schemeClr val="accent3"/>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0" rIns="0" bIns="45700"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grpSp>
      <p:grpSp>
        <p:nvGrpSpPr>
          <p:cNvPr id="6" name="Group 5"/>
          <p:cNvGrpSpPr/>
          <p:nvPr/>
        </p:nvGrpSpPr>
        <p:grpSpPr>
          <a:xfrm>
            <a:off x="9066609" y="4555193"/>
            <a:ext cx="746664" cy="746664"/>
            <a:chOff x="9249272" y="4646364"/>
            <a:chExt cx="761852" cy="761852"/>
          </a:xfrm>
        </p:grpSpPr>
        <p:sp>
          <p:nvSpPr>
            <p:cNvPr id="164" name="Oval 163"/>
            <p:cNvSpPr/>
            <p:nvPr/>
          </p:nvSpPr>
          <p:spPr bwMode="auto">
            <a:xfrm>
              <a:off x="9249272" y="4646364"/>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0" rIns="0" bIns="45700"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65" name="Freeform 24"/>
            <p:cNvSpPr>
              <a:spLocks/>
            </p:cNvSpPr>
            <p:nvPr/>
          </p:nvSpPr>
          <p:spPr bwMode="auto">
            <a:xfrm>
              <a:off x="9433376" y="4918051"/>
              <a:ext cx="393644" cy="218478"/>
            </a:xfrm>
            <a:custGeom>
              <a:avLst/>
              <a:gdLst>
                <a:gd name="T0" fmla="*/ 346 w 346"/>
                <a:gd name="T1" fmla="*/ 95 h 190"/>
                <a:gd name="T2" fmla="*/ 173 w 346"/>
                <a:gd name="T3" fmla="*/ 190 h 190"/>
                <a:gd name="T4" fmla="*/ 3 w 346"/>
                <a:gd name="T5" fmla="*/ 99 h 190"/>
                <a:gd name="T6" fmla="*/ 0 w 346"/>
                <a:gd name="T7" fmla="*/ 95 h 190"/>
                <a:gd name="T8" fmla="*/ 5 w 346"/>
                <a:gd name="T9" fmla="*/ 89 h 190"/>
                <a:gd name="T10" fmla="*/ 173 w 346"/>
                <a:gd name="T11" fmla="*/ 0 h 190"/>
                <a:gd name="T12" fmla="*/ 346 w 346"/>
                <a:gd name="T13" fmla="*/ 95 h 190"/>
              </a:gdLst>
              <a:ahLst/>
              <a:cxnLst>
                <a:cxn ang="0">
                  <a:pos x="T0" y="T1"/>
                </a:cxn>
                <a:cxn ang="0">
                  <a:pos x="T2" y="T3"/>
                </a:cxn>
                <a:cxn ang="0">
                  <a:pos x="T4" y="T5"/>
                </a:cxn>
                <a:cxn ang="0">
                  <a:pos x="T6" y="T7"/>
                </a:cxn>
                <a:cxn ang="0">
                  <a:pos x="T8" y="T9"/>
                </a:cxn>
                <a:cxn ang="0">
                  <a:pos x="T10" y="T11"/>
                </a:cxn>
                <a:cxn ang="0">
                  <a:pos x="T12" y="T13"/>
                </a:cxn>
              </a:cxnLst>
              <a:rect l="0" t="0" r="r" b="b"/>
              <a:pathLst>
                <a:path w="346" h="190">
                  <a:moveTo>
                    <a:pt x="346" y="95"/>
                  </a:moveTo>
                  <a:cubicBezTo>
                    <a:pt x="346" y="95"/>
                    <a:pt x="283" y="190"/>
                    <a:pt x="173" y="190"/>
                  </a:cubicBezTo>
                  <a:cubicBezTo>
                    <a:pt x="77" y="190"/>
                    <a:pt x="17" y="117"/>
                    <a:pt x="3" y="99"/>
                  </a:cubicBezTo>
                  <a:cubicBezTo>
                    <a:pt x="1" y="96"/>
                    <a:pt x="0" y="95"/>
                    <a:pt x="0" y="95"/>
                  </a:cubicBezTo>
                  <a:cubicBezTo>
                    <a:pt x="0" y="95"/>
                    <a:pt x="2" y="93"/>
                    <a:pt x="5" y="89"/>
                  </a:cubicBezTo>
                  <a:cubicBezTo>
                    <a:pt x="21" y="67"/>
                    <a:pt x="80" y="0"/>
                    <a:pt x="173" y="0"/>
                  </a:cubicBezTo>
                  <a:cubicBezTo>
                    <a:pt x="283" y="0"/>
                    <a:pt x="346" y="95"/>
                    <a:pt x="346" y="95"/>
                  </a:cubicBezTo>
                  <a:close/>
                </a:path>
              </a:pathLst>
            </a:cu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6" name="Oval 25"/>
            <p:cNvSpPr>
              <a:spLocks noChangeArrowheads="1"/>
            </p:cNvSpPr>
            <p:nvPr/>
          </p:nvSpPr>
          <p:spPr bwMode="auto">
            <a:xfrm>
              <a:off x="9532444" y="4933127"/>
              <a:ext cx="195506" cy="188326"/>
            </a:xfrm>
            <a:prstGeom prst="ellipse">
              <a:avLst/>
            </a:pr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7" name="Oval 26"/>
            <p:cNvSpPr>
              <a:spLocks noChangeArrowheads="1"/>
            </p:cNvSpPr>
            <p:nvPr/>
          </p:nvSpPr>
          <p:spPr bwMode="auto">
            <a:xfrm>
              <a:off x="9608542" y="5006590"/>
              <a:ext cx="43313" cy="41398"/>
            </a:xfrm>
            <a:prstGeom prst="ellipse">
              <a:avLst/>
            </a:prstGeom>
            <a:solidFill>
              <a:schemeClr val="accent2"/>
            </a:solidFill>
            <a:ln>
              <a:solidFill>
                <a:schemeClr val="accent3"/>
              </a:solidFill>
            </a:ln>
          </p:spPr>
          <p:txBody>
            <a:bodyPr vert="horz" wrap="square" lIns="89604" tIns="44802" rIns="89604" bIns="44802"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51" name="Oval 250"/>
          <p:cNvSpPr/>
          <p:nvPr/>
        </p:nvSpPr>
        <p:spPr bwMode="auto">
          <a:xfrm>
            <a:off x="4288055" y="562906"/>
            <a:ext cx="226565" cy="226565"/>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2" name="Oval 251"/>
          <p:cNvSpPr/>
          <p:nvPr/>
        </p:nvSpPr>
        <p:spPr bwMode="auto">
          <a:xfrm>
            <a:off x="2421062" y="578228"/>
            <a:ext cx="226565" cy="226565"/>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3" name="Oval 252"/>
          <p:cNvSpPr/>
          <p:nvPr/>
        </p:nvSpPr>
        <p:spPr bwMode="auto">
          <a:xfrm>
            <a:off x="699902" y="1683781"/>
            <a:ext cx="226565" cy="226565"/>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4" name="Oval 253"/>
          <p:cNvSpPr/>
          <p:nvPr/>
        </p:nvSpPr>
        <p:spPr bwMode="auto">
          <a:xfrm>
            <a:off x="699902" y="471215"/>
            <a:ext cx="226565" cy="226565"/>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5" name="Oval 254"/>
          <p:cNvSpPr/>
          <p:nvPr/>
        </p:nvSpPr>
        <p:spPr bwMode="auto">
          <a:xfrm>
            <a:off x="2317731" y="3382412"/>
            <a:ext cx="226565" cy="226565"/>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6" name="Oval 255"/>
          <p:cNvSpPr/>
          <p:nvPr/>
        </p:nvSpPr>
        <p:spPr bwMode="auto">
          <a:xfrm>
            <a:off x="813184" y="3995631"/>
            <a:ext cx="226565" cy="226565"/>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7" name="Oval 256"/>
          <p:cNvSpPr/>
          <p:nvPr/>
        </p:nvSpPr>
        <p:spPr bwMode="auto">
          <a:xfrm>
            <a:off x="1260574" y="5802727"/>
            <a:ext cx="226565" cy="226565"/>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8" name="Oval 257"/>
          <p:cNvSpPr/>
          <p:nvPr/>
        </p:nvSpPr>
        <p:spPr bwMode="auto">
          <a:xfrm>
            <a:off x="3508380" y="5802727"/>
            <a:ext cx="226565" cy="226565"/>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9" name="Oval 258"/>
          <p:cNvSpPr/>
          <p:nvPr/>
        </p:nvSpPr>
        <p:spPr bwMode="auto">
          <a:xfrm>
            <a:off x="4805537" y="4835531"/>
            <a:ext cx="226565" cy="226565"/>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0" name="Oval 259"/>
          <p:cNvSpPr/>
          <p:nvPr/>
        </p:nvSpPr>
        <p:spPr bwMode="auto">
          <a:xfrm>
            <a:off x="8168167" y="6029292"/>
            <a:ext cx="226565" cy="226565"/>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1" name="Oval 260"/>
          <p:cNvSpPr/>
          <p:nvPr/>
        </p:nvSpPr>
        <p:spPr bwMode="auto">
          <a:xfrm>
            <a:off x="9854363" y="6255857"/>
            <a:ext cx="226565" cy="226565"/>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2" name="Oval 261"/>
          <p:cNvSpPr/>
          <p:nvPr/>
        </p:nvSpPr>
        <p:spPr bwMode="auto">
          <a:xfrm>
            <a:off x="11055971" y="5507786"/>
            <a:ext cx="226565" cy="226565"/>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3" name="Oval 262"/>
          <p:cNvSpPr/>
          <p:nvPr/>
        </p:nvSpPr>
        <p:spPr bwMode="auto">
          <a:xfrm>
            <a:off x="9597983" y="3706344"/>
            <a:ext cx="226565" cy="226565"/>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4" name="Oval 263"/>
          <p:cNvSpPr/>
          <p:nvPr/>
        </p:nvSpPr>
        <p:spPr bwMode="auto">
          <a:xfrm>
            <a:off x="11079892" y="3321492"/>
            <a:ext cx="226565" cy="226565"/>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5" name="Oval 264"/>
          <p:cNvSpPr/>
          <p:nvPr/>
        </p:nvSpPr>
        <p:spPr bwMode="auto">
          <a:xfrm>
            <a:off x="9740881" y="880876"/>
            <a:ext cx="226565" cy="226565"/>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6" name="Oval 265"/>
          <p:cNvSpPr/>
          <p:nvPr/>
        </p:nvSpPr>
        <p:spPr bwMode="auto">
          <a:xfrm>
            <a:off x="11025201" y="357933"/>
            <a:ext cx="226565" cy="226565"/>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7" name="Oval 266"/>
          <p:cNvSpPr/>
          <p:nvPr/>
        </p:nvSpPr>
        <p:spPr bwMode="auto">
          <a:xfrm>
            <a:off x="8380219" y="357933"/>
            <a:ext cx="226565" cy="226565"/>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8" name="Oval 267"/>
          <p:cNvSpPr/>
          <p:nvPr/>
        </p:nvSpPr>
        <p:spPr bwMode="auto">
          <a:xfrm>
            <a:off x="7578661" y="1697425"/>
            <a:ext cx="226565" cy="226565"/>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9" name="Oval 268"/>
          <p:cNvSpPr/>
          <p:nvPr/>
        </p:nvSpPr>
        <p:spPr bwMode="auto">
          <a:xfrm>
            <a:off x="5254876" y="2021658"/>
            <a:ext cx="226565" cy="226565"/>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70" name="Oval 269"/>
          <p:cNvSpPr/>
          <p:nvPr/>
        </p:nvSpPr>
        <p:spPr bwMode="auto">
          <a:xfrm>
            <a:off x="7750474" y="4815245"/>
            <a:ext cx="226565" cy="226565"/>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43" name="Oval 342"/>
          <p:cNvSpPr/>
          <p:nvPr/>
        </p:nvSpPr>
        <p:spPr bwMode="auto">
          <a:xfrm>
            <a:off x="11458104" y="1534357"/>
            <a:ext cx="226565" cy="226565"/>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61" name="Oval 360"/>
          <p:cNvSpPr/>
          <p:nvPr/>
        </p:nvSpPr>
        <p:spPr bwMode="auto">
          <a:xfrm>
            <a:off x="3081141" y="2834736"/>
            <a:ext cx="226565" cy="226565"/>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14" name="Rectangle 213"/>
          <p:cNvSpPr/>
          <p:nvPr/>
        </p:nvSpPr>
        <p:spPr bwMode="auto">
          <a:xfrm>
            <a:off x="2851660" y="1910344"/>
            <a:ext cx="1428172" cy="31797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08" tIns="45700" rIns="0" bIns="45700" numCol="1" rtlCol="0" anchor="ctr" anchorCtr="0" compatLnSpc="1">
            <a:prstTxWarp prst="textNoShape">
              <a:avLst/>
            </a:prstTxWarp>
          </a:bodyPr>
          <a:lstStyle/>
          <a:p>
            <a:pPr marL="0" marR="0" lvl="0" indent="0" algn="l" defTabSz="913576" rtl="0" eaLnBrk="1" fontAlgn="base" latinLnBrk="0" hangingPunct="1">
              <a:lnSpc>
                <a:spcPct val="90000"/>
              </a:lnSpc>
              <a:spcBef>
                <a:spcPts val="294"/>
              </a:spcBef>
              <a:spcAft>
                <a:spcPts val="588"/>
              </a:spcAft>
              <a:buClrTx/>
              <a:buSzTx/>
              <a:buFontTx/>
              <a:buNone/>
              <a:tabLst/>
              <a:defRPr/>
            </a:pPr>
            <a:r>
              <a:rPr kumimoji="0" lang="en-US" sz="1961"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sym typeface="Segoe UI Semibold" panose="020B0702040204020203" pitchFamily="34" charset="0"/>
              </a:rPr>
              <a:t>Language</a:t>
            </a:r>
          </a:p>
        </p:txBody>
      </p:sp>
      <p:sp>
        <p:nvSpPr>
          <p:cNvPr id="215" name="Rectangle 214"/>
          <p:cNvSpPr/>
          <p:nvPr/>
        </p:nvSpPr>
        <p:spPr bwMode="auto">
          <a:xfrm>
            <a:off x="6478768" y="789469"/>
            <a:ext cx="1428172" cy="31797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08" tIns="45700" rIns="0" bIns="45700" numCol="1" rtlCol="0" anchor="ctr" anchorCtr="0" compatLnSpc="1">
            <a:prstTxWarp prst="textNoShape">
              <a:avLst/>
            </a:prstTxWarp>
          </a:bodyPr>
          <a:lstStyle/>
          <a:p>
            <a:pPr marL="0" marR="0" lvl="0" indent="0" algn="l" defTabSz="913576" rtl="0" eaLnBrk="1" fontAlgn="base" latinLnBrk="0" hangingPunct="1">
              <a:lnSpc>
                <a:spcPct val="90000"/>
              </a:lnSpc>
              <a:spcBef>
                <a:spcPts val="294"/>
              </a:spcBef>
              <a:spcAft>
                <a:spcPts val="588"/>
              </a:spcAft>
              <a:buClrTx/>
              <a:buSzTx/>
              <a:buFontTx/>
              <a:buNone/>
              <a:tabLst/>
              <a:defRPr/>
            </a:pPr>
            <a:r>
              <a:rPr kumimoji="0" lang="en-US" sz="1961"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sym typeface="Segoe UI Semibold" panose="020B0702040204020203" pitchFamily="34" charset="0"/>
              </a:rPr>
              <a:t>Speech</a:t>
            </a:r>
          </a:p>
        </p:txBody>
      </p:sp>
      <p:sp>
        <p:nvSpPr>
          <p:cNvPr id="216" name="Rectangle 215"/>
          <p:cNvSpPr/>
          <p:nvPr/>
        </p:nvSpPr>
        <p:spPr bwMode="auto">
          <a:xfrm>
            <a:off x="6491212" y="5757022"/>
            <a:ext cx="1428172" cy="31797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08" tIns="45700" rIns="0" bIns="45700" numCol="1" rtlCol="0" anchor="ctr" anchorCtr="0" compatLnSpc="1">
            <a:prstTxWarp prst="textNoShape">
              <a:avLst/>
            </a:prstTxWarp>
          </a:bodyPr>
          <a:lstStyle/>
          <a:p>
            <a:pPr marL="0" marR="0" lvl="0" indent="0" algn="l" defTabSz="913576" rtl="0" eaLnBrk="1" fontAlgn="base" latinLnBrk="0" hangingPunct="1">
              <a:lnSpc>
                <a:spcPct val="90000"/>
              </a:lnSpc>
              <a:spcBef>
                <a:spcPts val="294"/>
              </a:spcBef>
              <a:spcAft>
                <a:spcPts val="588"/>
              </a:spcAft>
              <a:buClrTx/>
              <a:buSzTx/>
              <a:buFontTx/>
              <a:buNone/>
              <a:tabLst/>
              <a:defRPr/>
            </a:pPr>
            <a:r>
              <a:rPr kumimoji="0" lang="en-US" sz="1961"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sym typeface="Segoe UI Semibold" panose="020B0702040204020203" pitchFamily="34" charset="0"/>
              </a:rPr>
              <a:t>Search</a:t>
            </a:r>
          </a:p>
        </p:txBody>
      </p:sp>
      <p:sp>
        <p:nvSpPr>
          <p:cNvPr id="218" name="Rectangle 217"/>
          <p:cNvSpPr/>
          <p:nvPr/>
        </p:nvSpPr>
        <p:spPr bwMode="auto">
          <a:xfrm>
            <a:off x="9765000" y="1910344"/>
            <a:ext cx="1428172" cy="31797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08" tIns="45700" rIns="0" bIns="45700" numCol="1" rtlCol="0" anchor="ctr" anchorCtr="0" compatLnSpc="1">
            <a:prstTxWarp prst="textNoShape">
              <a:avLst/>
            </a:prstTxWarp>
          </a:bodyPr>
          <a:lstStyle/>
          <a:p>
            <a:pPr marL="0" marR="0" lvl="0" indent="0" algn="l" defTabSz="913576" rtl="0" eaLnBrk="1" fontAlgn="base" latinLnBrk="0" hangingPunct="1">
              <a:lnSpc>
                <a:spcPct val="90000"/>
              </a:lnSpc>
              <a:spcBef>
                <a:spcPts val="294"/>
              </a:spcBef>
              <a:spcAft>
                <a:spcPts val="588"/>
              </a:spcAft>
              <a:buClrTx/>
              <a:buSzTx/>
              <a:buFontTx/>
              <a:buNone/>
              <a:tabLst/>
              <a:defRPr/>
            </a:pPr>
            <a:r>
              <a:rPr kumimoji="0" lang="en-US" sz="1961"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sym typeface="Segoe UI Semibold" panose="020B0702040204020203" pitchFamily="34" charset="0"/>
              </a:rPr>
              <a:t>Machine </a:t>
            </a:r>
            <a:br>
              <a:rPr kumimoji="0" lang="en-US" sz="1961"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sym typeface="Segoe UI Semibold" panose="020B0702040204020203" pitchFamily="34" charset="0"/>
              </a:rPr>
            </a:br>
            <a:r>
              <a:rPr kumimoji="0" lang="en-US" sz="1961"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sym typeface="Segoe UI Semibold" panose="020B0702040204020203" pitchFamily="34" charset="0"/>
              </a:rPr>
              <a:t>Learning</a:t>
            </a:r>
          </a:p>
        </p:txBody>
      </p:sp>
      <p:sp>
        <p:nvSpPr>
          <p:cNvPr id="219" name="Rectangle 218"/>
          <p:cNvSpPr/>
          <p:nvPr/>
        </p:nvSpPr>
        <p:spPr bwMode="auto">
          <a:xfrm>
            <a:off x="2755520" y="4769539"/>
            <a:ext cx="1604311" cy="21780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08" tIns="45700" rIns="0" bIns="45700" numCol="1" rtlCol="0" anchor="ctr" anchorCtr="0" compatLnSpc="1">
            <a:prstTxWarp prst="textNoShape">
              <a:avLst/>
            </a:prstTxWarp>
          </a:bodyPr>
          <a:lstStyle/>
          <a:p>
            <a:pPr marL="0" marR="0" lvl="0" indent="0" algn="l" defTabSz="913576" rtl="0" eaLnBrk="1" fontAlgn="base" latinLnBrk="0" hangingPunct="1">
              <a:lnSpc>
                <a:spcPct val="90000"/>
              </a:lnSpc>
              <a:spcBef>
                <a:spcPts val="294"/>
              </a:spcBef>
              <a:spcAft>
                <a:spcPts val="588"/>
              </a:spcAft>
              <a:buClrTx/>
              <a:buSzTx/>
              <a:buFontTx/>
              <a:buNone/>
              <a:tabLst/>
              <a:defRPr/>
            </a:pPr>
            <a:r>
              <a:rPr kumimoji="0" lang="en-US" sz="1961"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sym typeface="Segoe UI Semibold" panose="020B0702040204020203" pitchFamily="34" charset="0"/>
              </a:rPr>
              <a:t>Knowledge</a:t>
            </a:r>
          </a:p>
        </p:txBody>
      </p:sp>
      <p:sp>
        <p:nvSpPr>
          <p:cNvPr id="250" name="Rectangle 249"/>
          <p:cNvSpPr/>
          <p:nvPr/>
        </p:nvSpPr>
        <p:spPr bwMode="auto">
          <a:xfrm>
            <a:off x="9854364" y="4769539"/>
            <a:ext cx="1428172" cy="31797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08" tIns="45700" rIns="0" bIns="45700" numCol="1" rtlCol="0" anchor="ctr" anchorCtr="0" compatLnSpc="1">
            <a:prstTxWarp prst="textNoShape">
              <a:avLst/>
            </a:prstTxWarp>
          </a:bodyPr>
          <a:lstStyle/>
          <a:p>
            <a:pPr marL="0" marR="0" lvl="0" indent="0" algn="l" defTabSz="913576" rtl="0" eaLnBrk="1" fontAlgn="base" latinLnBrk="0" hangingPunct="1">
              <a:lnSpc>
                <a:spcPct val="90000"/>
              </a:lnSpc>
              <a:spcBef>
                <a:spcPts val="294"/>
              </a:spcBef>
              <a:spcAft>
                <a:spcPts val="588"/>
              </a:spcAft>
              <a:buClrTx/>
              <a:buSzTx/>
              <a:buFontTx/>
              <a:buNone/>
              <a:tabLst/>
              <a:defRPr/>
            </a:pPr>
            <a:r>
              <a:rPr kumimoji="0" lang="en-US" sz="1961"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sym typeface="Segoe UI Semibold" panose="020B0702040204020203" pitchFamily="34" charset="0"/>
              </a:rPr>
              <a:t>Vision</a:t>
            </a:r>
          </a:p>
        </p:txBody>
      </p:sp>
      <p:sp>
        <p:nvSpPr>
          <p:cNvPr id="319" name="Rectangle 318"/>
          <p:cNvSpPr/>
          <p:nvPr/>
        </p:nvSpPr>
        <p:spPr bwMode="auto">
          <a:xfrm>
            <a:off x="11313080" y="3315160"/>
            <a:ext cx="1428172" cy="31797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08" tIns="45700" rIns="179208" bIns="45700" numCol="1" rtlCol="0" anchor="ctr" anchorCtr="0" compatLnSpc="1">
            <a:prstTxWarp prst="textNoShape">
              <a:avLst/>
            </a:prstTxWarp>
          </a:bodyPr>
          <a:lstStyle/>
          <a:p>
            <a:pPr marL="0" marR="0" lvl="0" indent="0" algn="l" defTabSz="913576" rtl="0" eaLnBrk="1" fontAlgn="base" latinLnBrk="0" hangingPunct="1">
              <a:lnSpc>
                <a:spcPct val="90000"/>
              </a:lnSpc>
              <a:spcBef>
                <a:spcPts val="588"/>
              </a:spcBef>
              <a:spcAft>
                <a:spcPts val="588"/>
              </a:spcAft>
              <a:buClrTx/>
              <a:buSzTx/>
              <a:buFontTx/>
              <a:buNone/>
              <a:tabLst/>
              <a:defRPr/>
            </a:pPr>
            <a:r>
              <a:rPr kumimoji="0" lang="en-US" sz="1173" b="0" i="0" u="none" strike="noStrike" kern="0" cap="none" spc="49" normalizeH="0" baseline="0" noProof="0">
                <a:ln>
                  <a:noFill/>
                </a:ln>
                <a:solidFill>
                  <a:srgbClr val="FFFFFF"/>
                </a:solidFill>
                <a:effectLst/>
                <a:uLnTx/>
                <a:uFillTx/>
                <a:latin typeface="Segoe UI" panose="020B0502040204020203" pitchFamily="34" charset="0"/>
                <a:ea typeface="+mn-ea"/>
                <a:cs typeface="Segoe UI Semibold" panose="020B0702040204020203" pitchFamily="34" charset="0"/>
                <a:sym typeface="Segoe UI" panose="020B0502040204020203" pitchFamily="34" charset="0"/>
              </a:rPr>
              <a:t>Spell </a:t>
            </a:r>
            <a:br>
              <a:rPr kumimoji="0" lang="en-US" sz="1173" b="0" i="0" u="none" strike="noStrike" kern="0" cap="none" spc="49" normalizeH="0" baseline="0" noProof="0">
                <a:ln>
                  <a:noFill/>
                </a:ln>
                <a:solidFill>
                  <a:srgbClr val="FFFFFF"/>
                </a:solidFill>
                <a:effectLst/>
                <a:uLnTx/>
                <a:uFillTx/>
                <a:latin typeface="Segoe UI" panose="020B0502040204020203" pitchFamily="34" charset="0"/>
                <a:ea typeface="+mn-ea"/>
                <a:cs typeface="Segoe UI Semibold" panose="020B0702040204020203" pitchFamily="34" charset="0"/>
                <a:sym typeface="Segoe UI" panose="020B0502040204020203" pitchFamily="34" charset="0"/>
              </a:rPr>
            </a:br>
            <a:r>
              <a:rPr kumimoji="0" lang="en-US" sz="1173" b="0" i="0" u="none" strike="noStrike" kern="0" cap="none" spc="49" normalizeH="0" baseline="0" noProof="0">
                <a:ln>
                  <a:noFill/>
                </a:ln>
                <a:solidFill>
                  <a:srgbClr val="FFFFFF"/>
                </a:solidFill>
                <a:effectLst/>
                <a:uLnTx/>
                <a:uFillTx/>
                <a:latin typeface="Segoe UI" panose="020B0502040204020203" pitchFamily="34" charset="0"/>
                <a:ea typeface="+mn-ea"/>
                <a:cs typeface="Segoe UI Semibold" panose="020B0702040204020203" pitchFamily="34" charset="0"/>
                <a:sym typeface="Segoe UI" panose="020B0502040204020203" pitchFamily="34" charset="0"/>
              </a:rPr>
              <a:t>check</a:t>
            </a:r>
          </a:p>
        </p:txBody>
      </p:sp>
      <p:sp>
        <p:nvSpPr>
          <p:cNvPr id="320" name="Rectangle 319"/>
          <p:cNvSpPr/>
          <p:nvPr/>
        </p:nvSpPr>
        <p:spPr bwMode="auto">
          <a:xfrm>
            <a:off x="9849025" y="238957"/>
            <a:ext cx="1428172" cy="31797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08" tIns="45700" rIns="179208" bIns="45700" numCol="1" rtlCol="0" anchor="ctr" anchorCtr="0" compatLnSpc="1">
            <a:prstTxWarp prst="textNoShape">
              <a:avLst/>
            </a:prstTxWarp>
          </a:bodyPr>
          <a:lstStyle/>
          <a:p>
            <a:pPr marL="0" marR="0" lvl="0" indent="0" algn="l" defTabSz="913576" rtl="0" eaLnBrk="1" fontAlgn="base" latinLnBrk="0" hangingPunct="1">
              <a:lnSpc>
                <a:spcPct val="90000"/>
              </a:lnSpc>
              <a:spcBef>
                <a:spcPts val="588"/>
              </a:spcBef>
              <a:spcAft>
                <a:spcPts val="588"/>
              </a:spcAft>
              <a:buClrTx/>
              <a:buSzTx/>
              <a:buFontTx/>
              <a:buNone/>
              <a:tabLst/>
              <a:defRPr/>
            </a:pPr>
            <a:r>
              <a:rPr kumimoji="0" lang="en-US" sz="1173" b="0" i="0" u="none" strike="noStrike" kern="0" cap="none" spc="49" normalizeH="0" baseline="0" noProof="0">
                <a:ln>
                  <a:noFill/>
                </a:ln>
                <a:solidFill>
                  <a:srgbClr val="FFFFFF"/>
                </a:solidFill>
                <a:effectLst/>
                <a:uLnTx/>
                <a:uFillTx/>
                <a:latin typeface="Segoe UI" panose="020B0502040204020203" pitchFamily="34" charset="0"/>
                <a:ea typeface="+mn-ea"/>
                <a:cs typeface="Segoe UI Semibold" panose="020B0702040204020203" pitchFamily="34" charset="0"/>
                <a:sym typeface="Segoe UI" panose="020B0502040204020203" pitchFamily="34" charset="0"/>
              </a:rPr>
              <a:t>Speech API </a:t>
            </a:r>
          </a:p>
        </p:txBody>
      </p:sp>
      <p:sp>
        <p:nvSpPr>
          <p:cNvPr id="321" name="Rectangle 320"/>
          <p:cNvSpPr/>
          <p:nvPr/>
        </p:nvSpPr>
        <p:spPr bwMode="auto">
          <a:xfrm>
            <a:off x="871685" y="438333"/>
            <a:ext cx="1428172" cy="31797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08" tIns="45700" rIns="179208" bIns="45700" numCol="1" rtlCol="0" anchor="ctr" anchorCtr="0" compatLnSpc="1">
            <a:prstTxWarp prst="textNoShape">
              <a:avLst/>
            </a:prstTxWarp>
          </a:bodyPr>
          <a:lstStyle/>
          <a:p>
            <a:pPr marL="0" marR="0" lvl="0" indent="0" algn="l" defTabSz="913576" rtl="0" eaLnBrk="1" fontAlgn="base" latinLnBrk="0" hangingPunct="1">
              <a:lnSpc>
                <a:spcPct val="90000"/>
              </a:lnSpc>
              <a:spcBef>
                <a:spcPts val="588"/>
              </a:spcBef>
              <a:spcAft>
                <a:spcPts val="588"/>
              </a:spcAft>
              <a:buClrTx/>
              <a:buSzTx/>
              <a:buFontTx/>
              <a:buNone/>
              <a:tabLst/>
              <a:defRPr/>
            </a:pPr>
            <a:r>
              <a:rPr kumimoji="0" lang="en-US" sz="1173" b="0" i="0" u="none" strike="noStrike" kern="0" cap="none" spc="49" normalizeH="0" baseline="0" noProof="0">
                <a:ln>
                  <a:noFill/>
                </a:ln>
                <a:solidFill>
                  <a:srgbClr val="FFFFFF"/>
                </a:solidFill>
                <a:effectLst/>
                <a:uLnTx/>
                <a:uFillTx/>
                <a:latin typeface="Segoe UI" panose="020B0502040204020203" pitchFamily="34" charset="0"/>
                <a:ea typeface="+mn-ea"/>
                <a:cs typeface="Segoe UI Semibold" panose="020B0702040204020203" pitchFamily="34" charset="0"/>
                <a:sym typeface="Segoe UI" panose="020B0502040204020203" pitchFamily="34" charset="0"/>
              </a:rPr>
              <a:t>Entity linking</a:t>
            </a:r>
          </a:p>
        </p:txBody>
      </p:sp>
      <p:sp>
        <p:nvSpPr>
          <p:cNvPr id="322" name="Rectangle 321"/>
          <p:cNvSpPr/>
          <p:nvPr/>
        </p:nvSpPr>
        <p:spPr bwMode="auto">
          <a:xfrm>
            <a:off x="5451462" y="1979495"/>
            <a:ext cx="1948217" cy="31797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08" tIns="45700" rIns="179208" bIns="45700" numCol="1" rtlCol="0" anchor="ctr" anchorCtr="0" compatLnSpc="1">
            <a:prstTxWarp prst="textNoShape">
              <a:avLst/>
            </a:prstTxWarp>
          </a:bodyPr>
          <a:lstStyle/>
          <a:p>
            <a:pPr marL="0" marR="0" lvl="0" indent="0" algn="l" defTabSz="913576" rtl="0" eaLnBrk="1" fontAlgn="base" latinLnBrk="0" hangingPunct="1">
              <a:lnSpc>
                <a:spcPct val="90000"/>
              </a:lnSpc>
              <a:spcBef>
                <a:spcPts val="588"/>
              </a:spcBef>
              <a:spcAft>
                <a:spcPts val="588"/>
              </a:spcAft>
              <a:buClrTx/>
              <a:buSzTx/>
              <a:buFontTx/>
              <a:buNone/>
              <a:tabLst/>
              <a:defRPr/>
            </a:pPr>
            <a:r>
              <a:rPr kumimoji="0" lang="en-US" sz="1173" b="0" i="0" u="none" strike="noStrike" kern="0" cap="none" spc="49" normalizeH="0" baseline="0" noProof="0">
                <a:ln>
                  <a:noFill/>
                </a:ln>
                <a:solidFill>
                  <a:srgbClr val="FFFFFF"/>
                </a:solidFill>
                <a:effectLst/>
                <a:uLnTx/>
                <a:uFillTx/>
                <a:latin typeface="Segoe UI" panose="020B0502040204020203" pitchFamily="34" charset="0"/>
                <a:ea typeface="+mn-ea"/>
                <a:cs typeface="Segoe UI Semibold" panose="020B0702040204020203" pitchFamily="34" charset="0"/>
                <a:sym typeface="Segoe UI" panose="020B0502040204020203" pitchFamily="34" charset="0"/>
              </a:rPr>
              <a:t>Recommendation </a:t>
            </a:r>
            <a:br>
              <a:rPr kumimoji="0" lang="en-US" sz="1173" b="0" i="0" u="none" strike="noStrike" kern="0" cap="none" spc="49" normalizeH="0" baseline="0" noProof="0">
                <a:ln>
                  <a:noFill/>
                </a:ln>
                <a:solidFill>
                  <a:srgbClr val="FFFFFF"/>
                </a:solidFill>
                <a:effectLst/>
                <a:uLnTx/>
                <a:uFillTx/>
                <a:latin typeface="Segoe UI" panose="020B0502040204020203" pitchFamily="34" charset="0"/>
                <a:ea typeface="+mn-ea"/>
                <a:cs typeface="Segoe UI Semibold" panose="020B0702040204020203" pitchFamily="34" charset="0"/>
                <a:sym typeface="Segoe UI" panose="020B0502040204020203" pitchFamily="34" charset="0"/>
              </a:rPr>
            </a:br>
            <a:r>
              <a:rPr kumimoji="0" lang="en-US" sz="1173" b="0" i="0" u="none" strike="noStrike" kern="0" cap="none" spc="49" normalizeH="0" baseline="0" noProof="0">
                <a:ln>
                  <a:noFill/>
                </a:ln>
                <a:solidFill>
                  <a:srgbClr val="FFFFFF"/>
                </a:solidFill>
                <a:effectLst/>
                <a:uLnTx/>
                <a:uFillTx/>
                <a:latin typeface="Segoe UI" panose="020B0502040204020203" pitchFamily="34" charset="0"/>
                <a:ea typeface="+mn-ea"/>
                <a:cs typeface="Segoe UI Semibold" panose="020B0702040204020203" pitchFamily="34" charset="0"/>
                <a:sym typeface="Segoe UI" panose="020B0502040204020203" pitchFamily="34" charset="0"/>
              </a:rPr>
              <a:t>API</a:t>
            </a:r>
          </a:p>
        </p:txBody>
      </p:sp>
      <p:sp>
        <p:nvSpPr>
          <p:cNvPr id="323" name="Rectangle 322"/>
          <p:cNvSpPr/>
          <p:nvPr/>
        </p:nvSpPr>
        <p:spPr bwMode="auto">
          <a:xfrm>
            <a:off x="5003440" y="4749024"/>
            <a:ext cx="1697052" cy="31797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08" tIns="45700" rIns="179208" bIns="45700" numCol="1" rtlCol="0" anchor="ctr" anchorCtr="0" compatLnSpc="1">
            <a:prstTxWarp prst="textNoShape">
              <a:avLst/>
            </a:prstTxWarp>
          </a:bodyPr>
          <a:lstStyle/>
          <a:p>
            <a:pPr marL="0" marR="0" lvl="0" indent="0" algn="l" defTabSz="913576" rtl="0" eaLnBrk="1" fontAlgn="base" latinLnBrk="0" hangingPunct="1">
              <a:lnSpc>
                <a:spcPct val="90000"/>
              </a:lnSpc>
              <a:spcBef>
                <a:spcPts val="588"/>
              </a:spcBef>
              <a:spcAft>
                <a:spcPts val="588"/>
              </a:spcAft>
              <a:buClrTx/>
              <a:buSzTx/>
              <a:buFontTx/>
              <a:buNone/>
              <a:tabLst/>
              <a:defRPr/>
            </a:pPr>
            <a:r>
              <a:rPr kumimoji="0" lang="en-US" sz="1173" b="0" i="0" u="none" strike="noStrike" kern="0" cap="none" spc="49" normalizeH="0" baseline="0" noProof="0">
                <a:ln>
                  <a:noFill/>
                </a:ln>
                <a:solidFill>
                  <a:srgbClr val="FFFFFF"/>
                </a:solidFill>
                <a:effectLst/>
                <a:uLnTx/>
                <a:uFillTx/>
                <a:latin typeface="Segoe UI" panose="020B0502040204020203" pitchFamily="34" charset="0"/>
                <a:ea typeface="+mn-ea"/>
                <a:cs typeface="Segoe UI Semibold" panose="020B0702040204020203" pitchFamily="34" charset="0"/>
                <a:sym typeface="Segoe UI" panose="020B0502040204020203" pitchFamily="34" charset="0"/>
              </a:rPr>
              <a:t>Bing </a:t>
            </a:r>
            <a:br>
              <a:rPr kumimoji="0" lang="en-US" sz="1173" b="0" i="0" u="none" strike="noStrike" kern="0" cap="none" spc="49" normalizeH="0" baseline="0" noProof="0">
                <a:ln>
                  <a:noFill/>
                </a:ln>
                <a:solidFill>
                  <a:srgbClr val="FFFFFF"/>
                </a:solidFill>
                <a:effectLst/>
                <a:uLnTx/>
                <a:uFillTx/>
                <a:latin typeface="Segoe UI" panose="020B0502040204020203" pitchFamily="34" charset="0"/>
                <a:ea typeface="+mn-ea"/>
                <a:cs typeface="Segoe UI Semibold" panose="020B0702040204020203" pitchFamily="34" charset="0"/>
                <a:sym typeface="Segoe UI" panose="020B0502040204020203" pitchFamily="34" charset="0"/>
              </a:rPr>
            </a:br>
            <a:r>
              <a:rPr kumimoji="0" lang="en-US" sz="1173" b="0" i="0" u="none" strike="noStrike" kern="0" cap="none" spc="49" normalizeH="0" baseline="0" noProof="0">
                <a:ln>
                  <a:noFill/>
                </a:ln>
                <a:solidFill>
                  <a:srgbClr val="FFFFFF"/>
                </a:solidFill>
                <a:effectLst/>
                <a:uLnTx/>
                <a:uFillTx/>
                <a:latin typeface="Segoe UI" panose="020B0502040204020203" pitchFamily="34" charset="0"/>
                <a:ea typeface="+mn-ea"/>
                <a:cs typeface="Segoe UI Semibold" panose="020B0702040204020203" pitchFamily="34" charset="0"/>
                <a:sym typeface="Segoe UI" panose="020B0502040204020203" pitchFamily="34" charset="0"/>
              </a:rPr>
              <a:t>autosuggest</a:t>
            </a:r>
          </a:p>
        </p:txBody>
      </p:sp>
      <p:sp>
        <p:nvSpPr>
          <p:cNvPr id="324" name="Rectangle 323"/>
          <p:cNvSpPr/>
          <p:nvPr/>
        </p:nvSpPr>
        <p:spPr bwMode="auto">
          <a:xfrm>
            <a:off x="6060006" y="4749024"/>
            <a:ext cx="1679984" cy="31797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08" tIns="45700" rIns="179208" bIns="45700" numCol="1" rtlCol="0" anchor="ctr" anchorCtr="0" compatLnSpc="1">
            <a:prstTxWarp prst="textNoShape">
              <a:avLst/>
            </a:prstTxWarp>
          </a:bodyPr>
          <a:lstStyle/>
          <a:p>
            <a:pPr marL="0" marR="0" lvl="0" indent="0" algn="r" defTabSz="913576" rtl="0" eaLnBrk="1" fontAlgn="base" latinLnBrk="0" hangingPunct="1">
              <a:lnSpc>
                <a:spcPct val="90000"/>
              </a:lnSpc>
              <a:spcBef>
                <a:spcPts val="588"/>
              </a:spcBef>
              <a:spcAft>
                <a:spcPts val="588"/>
              </a:spcAft>
              <a:buClrTx/>
              <a:buSzTx/>
              <a:buFontTx/>
              <a:buNone/>
              <a:tabLst/>
              <a:defRPr/>
            </a:pPr>
            <a:r>
              <a:rPr kumimoji="0" lang="en-US" sz="1173" b="0" i="0" u="none" strike="noStrike" kern="0" cap="none" spc="49" normalizeH="0" baseline="0" noProof="0">
                <a:ln>
                  <a:noFill/>
                </a:ln>
                <a:solidFill>
                  <a:srgbClr val="FFFFFF"/>
                </a:solidFill>
                <a:effectLst/>
                <a:uLnTx/>
                <a:uFillTx/>
                <a:latin typeface="Segoe UI" panose="020B0502040204020203" pitchFamily="34" charset="0"/>
                <a:ea typeface="+mn-ea"/>
                <a:cs typeface="Segoe UI Semibold" panose="020B0702040204020203" pitchFamily="34" charset="0"/>
                <a:sym typeface="Segoe UI" panose="020B0502040204020203" pitchFamily="34" charset="0"/>
              </a:rPr>
              <a:t>Computer </a:t>
            </a:r>
            <a:br>
              <a:rPr kumimoji="0" lang="en-US" sz="1173" b="0" i="0" u="none" strike="noStrike" kern="0" cap="none" spc="49" normalizeH="0" baseline="0" noProof="0">
                <a:ln>
                  <a:noFill/>
                </a:ln>
                <a:solidFill>
                  <a:srgbClr val="FFFFFF"/>
                </a:solidFill>
                <a:effectLst/>
                <a:uLnTx/>
                <a:uFillTx/>
                <a:latin typeface="Segoe UI" panose="020B0502040204020203" pitchFamily="34" charset="0"/>
                <a:ea typeface="+mn-ea"/>
                <a:cs typeface="Segoe UI Semibold" panose="020B0702040204020203" pitchFamily="34" charset="0"/>
                <a:sym typeface="Segoe UI" panose="020B0502040204020203" pitchFamily="34" charset="0"/>
              </a:rPr>
            </a:br>
            <a:r>
              <a:rPr kumimoji="0" lang="en-US" sz="1173" b="0" i="0" u="none" strike="noStrike" kern="0" cap="none" spc="49" normalizeH="0" baseline="0" noProof="0">
                <a:ln>
                  <a:noFill/>
                </a:ln>
                <a:solidFill>
                  <a:srgbClr val="FFFFFF"/>
                </a:solidFill>
                <a:effectLst/>
                <a:uLnTx/>
                <a:uFillTx/>
                <a:latin typeface="Segoe UI" panose="020B0502040204020203" pitchFamily="34" charset="0"/>
                <a:ea typeface="+mn-ea"/>
                <a:cs typeface="Segoe UI Semibold" panose="020B0702040204020203" pitchFamily="34" charset="0"/>
                <a:sym typeface="Segoe UI" panose="020B0502040204020203" pitchFamily="34" charset="0"/>
              </a:rPr>
              <a:t>vision</a:t>
            </a:r>
          </a:p>
        </p:txBody>
      </p:sp>
      <p:sp>
        <p:nvSpPr>
          <p:cNvPr id="325" name="Rectangle 324"/>
          <p:cNvSpPr/>
          <p:nvPr/>
        </p:nvSpPr>
        <p:spPr bwMode="auto">
          <a:xfrm>
            <a:off x="11188629" y="5229170"/>
            <a:ext cx="1428172" cy="31797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08" tIns="45700" rIns="179208" bIns="45700" numCol="1" rtlCol="0" anchor="ctr" anchorCtr="0" compatLnSpc="1">
            <a:prstTxWarp prst="textNoShape">
              <a:avLst/>
            </a:prstTxWarp>
          </a:bodyPr>
          <a:lstStyle/>
          <a:p>
            <a:pPr marL="0" marR="0" lvl="0" indent="0" algn="l" defTabSz="913576" rtl="0" eaLnBrk="1" fontAlgn="base" latinLnBrk="0" hangingPunct="1">
              <a:lnSpc>
                <a:spcPct val="90000"/>
              </a:lnSpc>
              <a:spcBef>
                <a:spcPts val="588"/>
              </a:spcBef>
              <a:spcAft>
                <a:spcPts val="588"/>
              </a:spcAft>
              <a:buClrTx/>
              <a:buSzTx/>
              <a:buFontTx/>
              <a:buNone/>
              <a:tabLst/>
              <a:defRPr/>
            </a:pPr>
            <a:r>
              <a:rPr kumimoji="0" lang="en-US" sz="1173" b="0" i="0" u="none" strike="noStrike" kern="0" cap="none" spc="49" normalizeH="0" baseline="0" noProof="0">
                <a:ln>
                  <a:noFill/>
                </a:ln>
                <a:solidFill>
                  <a:srgbClr val="FFFFFF"/>
                </a:solidFill>
                <a:effectLst/>
                <a:uLnTx/>
                <a:uFillTx/>
                <a:latin typeface="Segoe UI" panose="020B0502040204020203" pitchFamily="34" charset="0"/>
                <a:ea typeface="+mn-ea"/>
                <a:cs typeface="Segoe UI Semibold" panose="020B0702040204020203" pitchFamily="34" charset="0"/>
                <a:sym typeface="Segoe UI" panose="020B0502040204020203" pitchFamily="34" charset="0"/>
              </a:rPr>
              <a:t>Emotion</a:t>
            </a:r>
          </a:p>
        </p:txBody>
      </p:sp>
      <p:sp>
        <p:nvSpPr>
          <p:cNvPr id="326" name="Rectangle 325"/>
          <p:cNvSpPr/>
          <p:nvPr/>
        </p:nvSpPr>
        <p:spPr bwMode="auto">
          <a:xfrm>
            <a:off x="112536" y="1945194"/>
            <a:ext cx="1428172" cy="31797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08" tIns="45700" rIns="179208" bIns="45700" numCol="1" rtlCol="0" anchor="ctr" anchorCtr="0" compatLnSpc="1">
            <a:prstTxWarp prst="textNoShape">
              <a:avLst/>
            </a:prstTxWarp>
          </a:bodyPr>
          <a:lstStyle/>
          <a:p>
            <a:pPr marL="0" marR="0" lvl="0" indent="0" algn="l" defTabSz="913576" rtl="0" eaLnBrk="1" fontAlgn="base" latinLnBrk="0" hangingPunct="1">
              <a:lnSpc>
                <a:spcPct val="90000"/>
              </a:lnSpc>
              <a:spcBef>
                <a:spcPts val="588"/>
              </a:spcBef>
              <a:spcAft>
                <a:spcPts val="588"/>
              </a:spcAft>
              <a:buClrTx/>
              <a:buSzTx/>
              <a:buFontTx/>
              <a:buNone/>
              <a:tabLst/>
              <a:defRPr/>
            </a:pPr>
            <a:r>
              <a:rPr kumimoji="0" lang="en-US" sz="1173" b="0" i="0" u="none" strike="noStrike" kern="0" cap="none" spc="49" normalizeH="0" baseline="0" noProof="0">
                <a:ln>
                  <a:noFill/>
                </a:ln>
                <a:solidFill>
                  <a:srgbClr val="FFFFFF"/>
                </a:solidFill>
                <a:effectLst/>
                <a:uLnTx/>
                <a:uFillTx/>
                <a:latin typeface="Segoe UI" panose="020B0502040204020203" pitchFamily="34" charset="0"/>
                <a:ea typeface="+mn-ea"/>
                <a:cs typeface="Segoe UI Semibold" panose="020B0702040204020203" pitchFamily="34" charset="0"/>
                <a:sym typeface="Segoe UI" panose="020B0502040204020203" pitchFamily="34" charset="0"/>
              </a:rPr>
              <a:t>Forecasting</a:t>
            </a:r>
          </a:p>
        </p:txBody>
      </p:sp>
      <p:sp>
        <p:nvSpPr>
          <p:cNvPr id="328" name="Rectangle 327"/>
          <p:cNvSpPr/>
          <p:nvPr/>
        </p:nvSpPr>
        <p:spPr bwMode="auto">
          <a:xfrm>
            <a:off x="10681985" y="1372437"/>
            <a:ext cx="1428172" cy="31797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08" tIns="45700" rIns="179208" bIns="45700" numCol="1" rtlCol="0" anchor="ctr" anchorCtr="0" compatLnSpc="1">
            <a:prstTxWarp prst="textNoShape">
              <a:avLst/>
            </a:prstTxWarp>
          </a:bodyPr>
          <a:lstStyle/>
          <a:p>
            <a:pPr marL="0" marR="0" lvl="0" indent="0" algn="l" defTabSz="913576" rtl="0" eaLnBrk="1" fontAlgn="base" latinLnBrk="0" hangingPunct="1">
              <a:lnSpc>
                <a:spcPct val="90000"/>
              </a:lnSpc>
              <a:spcBef>
                <a:spcPts val="588"/>
              </a:spcBef>
              <a:spcAft>
                <a:spcPts val="588"/>
              </a:spcAft>
              <a:buClrTx/>
              <a:buSzTx/>
              <a:buFontTx/>
              <a:buNone/>
              <a:tabLst/>
              <a:defRPr/>
            </a:pPr>
            <a:r>
              <a:rPr kumimoji="0" lang="en-US" sz="1173" b="0" i="0" u="none" strike="noStrike" kern="0" cap="none" spc="49" normalizeH="0" baseline="0" noProof="0">
                <a:ln>
                  <a:noFill/>
                </a:ln>
                <a:solidFill>
                  <a:srgbClr val="FFFFFF"/>
                </a:solidFill>
                <a:effectLst/>
                <a:uLnTx/>
                <a:uFillTx/>
                <a:latin typeface="Segoe UI" panose="020B0502040204020203" pitchFamily="34" charset="0"/>
                <a:ea typeface="+mn-ea"/>
                <a:cs typeface="Segoe UI Semibold" panose="020B0702040204020203" pitchFamily="34" charset="0"/>
                <a:sym typeface="Segoe UI" panose="020B0502040204020203" pitchFamily="34" charset="0"/>
              </a:rPr>
              <a:t>Text to </a:t>
            </a:r>
            <a:br>
              <a:rPr kumimoji="0" lang="en-US" sz="1173" b="0" i="0" u="none" strike="noStrike" kern="0" cap="none" spc="49" normalizeH="0" baseline="0" noProof="0">
                <a:ln>
                  <a:noFill/>
                </a:ln>
                <a:solidFill>
                  <a:srgbClr val="FFFFFF"/>
                </a:solidFill>
                <a:effectLst/>
                <a:uLnTx/>
                <a:uFillTx/>
                <a:latin typeface="Segoe UI" panose="020B0502040204020203" pitchFamily="34" charset="0"/>
                <a:ea typeface="+mn-ea"/>
                <a:cs typeface="Segoe UI Semibold" panose="020B0702040204020203" pitchFamily="34" charset="0"/>
                <a:sym typeface="Segoe UI" panose="020B0502040204020203" pitchFamily="34" charset="0"/>
              </a:rPr>
            </a:br>
            <a:r>
              <a:rPr kumimoji="0" lang="en-US" sz="1173" b="0" i="0" u="none" strike="noStrike" kern="0" cap="none" spc="49" normalizeH="0" baseline="0" noProof="0">
                <a:ln>
                  <a:noFill/>
                </a:ln>
                <a:solidFill>
                  <a:srgbClr val="FFFFFF"/>
                </a:solidFill>
                <a:effectLst/>
                <a:uLnTx/>
                <a:uFillTx/>
                <a:latin typeface="Segoe UI" panose="020B0502040204020203" pitchFamily="34" charset="0"/>
                <a:ea typeface="+mn-ea"/>
                <a:cs typeface="Segoe UI Semibold" panose="020B0702040204020203" pitchFamily="34" charset="0"/>
                <a:sym typeface="Segoe UI" panose="020B0502040204020203" pitchFamily="34" charset="0"/>
              </a:rPr>
              <a:t>speech</a:t>
            </a:r>
          </a:p>
        </p:txBody>
      </p:sp>
      <p:sp>
        <p:nvSpPr>
          <p:cNvPr id="329" name="Rectangle 328"/>
          <p:cNvSpPr/>
          <p:nvPr/>
        </p:nvSpPr>
        <p:spPr bwMode="auto">
          <a:xfrm>
            <a:off x="1220146" y="3211808"/>
            <a:ext cx="1679984" cy="31797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08" tIns="45700" rIns="179208" bIns="45700" numCol="1" rtlCol="0" anchor="ctr" anchorCtr="0" compatLnSpc="1">
            <a:prstTxWarp prst="textNoShape">
              <a:avLst/>
            </a:prstTxWarp>
          </a:bodyPr>
          <a:lstStyle/>
          <a:p>
            <a:pPr marL="0" marR="0" lvl="0" indent="0" algn="l" defTabSz="913576" rtl="0" eaLnBrk="1" fontAlgn="base" latinLnBrk="0" hangingPunct="1">
              <a:lnSpc>
                <a:spcPct val="90000"/>
              </a:lnSpc>
              <a:spcBef>
                <a:spcPts val="588"/>
              </a:spcBef>
              <a:spcAft>
                <a:spcPts val="588"/>
              </a:spcAft>
              <a:buClrTx/>
              <a:buSzTx/>
              <a:buFontTx/>
              <a:buNone/>
              <a:tabLst/>
              <a:defRPr/>
            </a:pPr>
            <a:r>
              <a:rPr kumimoji="0" lang="en-US" sz="1173" b="0" i="0" u="none" strike="noStrike" kern="0" cap="none" spc="49" normalizeH="0" baseline="0" noProof="0">
                <a:ln>
                  <a:noFill/>
                </a:ln>
                <a:solidFill>
                  <a:srgbClr val="FFFFFF"/>
                </a:solidFill>
                <a:effectLst/>
                <a:uLnTx/>
                <a:uFillTx/>
                <a:latin typeface="Segoe UI" panose="020B0502040204020203" pitchFamily="34" charset="0"/>
                <a:ea typeface="+mn-ea"/>
                <a:cs typeface="Segoe UI Semibold" panose="020B0702040204020203" pitchFamily="34" charset="0"/>
                <a:sym typeface="Segoe UI" panose="020B0502040204020203" pitchFamily="34" charset="0"/>
              </a:rPr>
              <a:t>Thumbnail generation</a:t>
            </a:r>
          </a:p>
        </p:txBody>
      </p:sp>
      <p:sp>
        <p:nvSpPr>
          <p:cNvPr id="330" name="Rectangle 329"/>
          <p:cNvSpPr/>
          <p:nvPr/>
        </p:nvSpPr>
        <p:spPr bwMode="auto">
          <a:xfrm>
            <a:off x="1456600" y="5787431"/>
            <a:ext cx="1697052" cy="31797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08" tIns="45700" rIns="179208" bIns="45700" numCol="1" rtlCol="0" anchor="ctr" anchorCtr="0" compatLnSpc="1">
            <a:prstTxWarp prst="textNoShape">
              <a:avLst/>
            </a:prstTxWarp>
          </a:bodyPr>
          <a:lstStyle/>
          <a:p>
            <a:pPr marL="0" marR="0" lvl="0" indent="0" algn="l" defTabSz="913576" rtl="0" eaLnBrk="1" fontAlgn="base" latinLnBrk="0" hangingPunct="1">
              <a:lnSpc>
                <a:spcPct val="90000"/>
              </a:lnSpc>
              <a:spcBef>
                <a:spcPts val="588"/>
              </a:spcBef>
              <a:spcAft>
                <a:spcPts val="588"/>
              </a:spcAft>
              <a:buClrTx/>
              <a:buSzTx/>
              <a:buFontTx/>
              <a:buNone/>
              <a:tabLst/>
              <a:defRPr/>
            </a:pPr>
            <a:r>
              <a:rPr kumimoji="0" lang="en-US" sz="1173" b="0" i="0" u="none" strike="noStrike" kern="0" cap="none" spc="49" normalizeH="0" baseline="0" noProof="0">
                <a:ln>
                  <a:noFill/>
                </a:ln>
                <a:solidFill>
                  <a:srgbClr val="FFFFFF"/>
                </a:solidFill>
                <a:effectLst/>
                <a:uLnTx/>
                <a:uFillTx/>
                <a:latin typeface="Segoe UI" panose="020B0502040204020203" pitchFamily="34" charset="0"/>
                <a:ea typeface="+mn-ea"/>
                <a:cs typeface="Segoe UI Semibold" panose="020B0702040204020203" pitchFamily="34" charset="0"/>
                <a:sym typeface="Segoe UI" panose="020B0502040204020203" pitchFamily="34" charset="0"/>
              </a:rPr>
              <a:t>Anomaly</a:t>
            </a:r>
            <a:br>
              <a:rPr kumimoji="0" lang="en-US" sz="1173" b="0" i="0" u="none" strike="noStrike" kern="0" cap="none" spc="49" normalizeH="0" baseline="0" noProof="0">
                <a:ln>
                  <a:noFill/>
                </a:ln>
                <a:solidFill>
                  <a:srgbClr val="FFFFFF"/>
                </a:solidFill>
                <a:effectLst/>
                <a:uLnTx/>
                <a:uFillTx/>
                <a:latin typeface="Segoe UI" panose="020B0502040204020203" pitchFamily="34" charset="0"/>
                <a:ea typeface="+mn-ea"/>
                <a:cs typeface="Segoe UI Semibold" panose="020B0702040204020203" pitchFamily="34" charset="0"/>
                <a:sym typeface="Segoe UI" panose="020B0502040204020203" pitchFamily="34" charset="0"/>
              </a:rPr>
            </a:br>
            <a:r>
              <a:rPr kumimoji="0" lang="en-US" sz="1173" b="0" i="0" u="none" strike="noStrike" kern="0" cap="none" spc="49" normalizeH="0" baseline="0" noProof="0">
                <a:ln>
                  <a:noFill/>
                </a:ln>
                <a:solidFill>
                  <a:srgbClr val="FFFFFF"/>
                </a:solidFill>
                <a:effectLst/>
                <a:uLnTx/>
                <a:uFillTx/>
                <a:latin typeface="Segoe UI" panose="020B0502040204020203" pitchFamily="34" charset="0"/>
                <a:ea typeface="+mn-ea"/>
                <a:cs typeface="Segoe UI Semibold" panose="020B0702040204020203" pitchFamily="34" charset="0"/>
                <a:sym typeface="Segoe UI" panose="020B0502040204020203" pitchFamily="34" charset="0"/>
              </a:rPr>
              <a:t>detection</a:t>
            </a:r>
          </a:p>
        </p:txBody>
      </p:sp>
      <p:sp>
        <p:nvSpPr>
          <p:cNvPr id="331" name="Rectangle 330"/>
          <p:cNvSpPr/>
          <p:nvPr/>
        </p:nvSpPr>
        <p:spPr bwMode="auto">
          <a:xfrm>
            <a:off x="7753797" y="1758771"/>
            <a:ext cx="1428172" cy="31797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08" tIns="45700" rIns="179208" bIns="45700" numCol="1" rtlCol="0" anchor="ctr" anchorCtr="0" compatLnSpc="1">
            <a:prstTxWarp prst="textNoShape">
              <a:avLst/>
            </a:prstTxWarp>
          </a:bodyPr>
          <a:lstStyle/>
          <a:p>
            <a:pPr marL="0" marR="0" lvl="0" indent="0" algn="l" defTabSz="913576" rtl="0" eaLnBrk="1" fontAlgn="base" latinLnBrk="0" hangingPunct="1">
              <a:lnSpc>
                <a:spcPct val="90000"/>
              </a:lnSpc>
              <a:spcBef>
                <a:spcPts val="588"/>
              </a:spcBef>
              <a:spcAft>
                <a:spcPts val="588"/>
              </a:spcAft>
              <a:buClrTx/>
              <a:buSzTx/>
              <a:buFontTx/>
              <a:buNone/>
              <a:tabLst/>
              <a:defRPr/>
            </a:pPr>
            <a:r>
              <a:rPr kumimoji="0" lang="en-US" sz="1173" b="0" i="0" u="none" strike="noStrike" kern="0" cap="none" spc="49" normalizeH="0" baseline="0" noProof="0">
                <a:ln>
                  <a:noFill/>
                </a:ln>
                <a:solidFill>
                  <a:srgbClr val="FFFFFF"/>
                </a:solidFill>
                <a:effectLst/>
                <a:uLnTx/>
                <a:uFillTx/>
                <a:latin typeface="Segoe UI" panose="020B0502040204020203" pitchFamily="34" charset="0"/>
                <a:ea typeface="+mn-ea"/>
                <a:cs typeface="Segoe UI Semibold" panose="020B0702040204020203" pitchFamily="34" charset="0"/>
                <a:sym typeface="Segoe UI" panose="020B0502040204020203" pitchFamily="34" charset="0"/>
              </a:rPr>
              <a:t>Custom recognition (CRIS)</a:t>
            </a:r>
          </a:p>
        </p:txBody>
      </p:sp>
      <p:sp>
        <p:nvSpPr>
          <p:cNvPr id="332" name="Rectangle 331"/>
          <p:cNvSpPr/>
          <p:nvPr/>
        </p:nvSpPr>
        <p:spPr bwMode="auto">
          <a:xfrm>
            <a:off x="8542296" y="152855"/>
            <a:ext cx="1679984" cy="31797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08" tIns="45700" rIns="179208" bIns="45700" numCol="1" rtlCol="0" anchor="ctr" anchorCtr="0" compatLnSpc="1">
            <a:prstTxWarp prst="textNoShape">
              <a:avLst/>
            </a:prstTxWarp>
          </a:bodyPr>
          <a:lstStyle/>
          <a:p>
            <a:pPr marL="0" marR="0" lvl="0" indent="0" algn="l" defTabSz="913576" rtl="0" eaLnBrk="1" fontAlgn="base" latinLnBrk="0" hangingPunct="1">
              <a:lnSpc>
                <a:spcPct val="90000"/>
              </a:lnSpc>
              <a:spcBef>
                <a:spcPts val="588"/>
              </a:spcBef>
              <a:spcAft>
                <a:spcPts val="588"/>
              </a:spcAft>
              <a:buClrTx/>
              <a:buSzTx/>
              <a:buFontTx/>
              <a:buNone/>
              <a:tabLst/>
              <a:defRPr/>
            </a:pPr>
            <a:r>
              <a:rPr kumimoji="0" lang="en-US" sz="1173" b="0" i="0" u="none" strike="noStrike" kern="0" cap="none" spc="49" normalizeH="0" baseline="0" noProof="0">
                <a:ln>
                  <a:noFill/>
                </a:ln>
                <a:solidFill>
                  <a:srgbClr val="FFFFFF"/>
                </a:solidFill>
                <a:effectLst/>
                <a:uLnTx/>
                <a:uFillTx/>
                <a:latin typeface="Segoe UI" panose="020B0502040204020203" pitchFamily="34" charset="0"/>
                <a:ea typeface="+mn-ea"/>
                <a:cs typeface="Segoe UI Semibold" panose="020B0702040204020203" pitchFamily="34" charset="0"/>
                <a:sym typeface="Segoe UI" panose="020B0502040204020203" pitchFamily="34" charset="0"/>
              </a:rPr>
              <a:t>Bing </a:t>
            </a:r>
            <a:br>
              <a:rPr kumimoji="0" lang="en-US" sz="1173" b="0" i="0" u="none" strike="noStrike" kern="0" cap="none" spc="49" normalizeH="0" baseline="0" noProof="0">
                <a:ln>
                  <a:noFill/>
                </a:ln>
                <a:solidFill>
                  <a:srgbClr val="FFFFFF"/>
                </a:solidFill>
                <a:effectLst/>
                <a:uLnTx/>
                <a:uFillTx/>
                <a:latin typeface="Segoe UI" panose="020B0502040204020203" pitchFamily="34" charset="0"/>
                <a:ea typeface="+mn-ea"/>
                <a:cs typeface="Segoe UI Semibold" panose="020B0702040204020203" pitchFamily="34" charset="0"/>
                <a:sym typeface="Segoe UI" panose="020B0502040204020203" pitchFamily="34" charset="0"/>
              </a:rPr>
            </a:br>
            <a:r>
              <a:rPr kumimoji="0" lang="en-US" sz="1173" b="0" i="0" u="none" strike="noStrike" kern="0" cap="none" spc="49" normalizeH="0" baseline="0" noProof="0">
                <a:ln>
                  <a:noFill/>
                </a:ln>
                <a:solidFill>
                  <a:srgbClr val="FFFFFF"/>
                </a:solidFill>
                <a:effectLst/>
                <a:uLnTx/>
                <a:uFillTx/>
                <a:latin typeface="Segoe UI" panose="020B0502040204020203" pitchFamily="34" charset="0"/>
                <a:ea typeface="+mn-ea"/>
                <a:cs typeface="Segoe UI Semibold" panose="020B0702040204020203" pitchFamily="34" charset="0"/>
                <a:sym typeface="Segoe UI" panose="020B0502040204020203" pitchFamily="34" charset="0"/>
              </a:rPr>
              <a:t>image search</a:t>
            </a:r>
          </a:p>
        </p:txBody>
      </p:sp>
      <p:sp>
        <p:nvSpPr>
          <p:cNvPr id="333" name="Rectangle 332"/>
          <p:cNvSpPr/>
          <p:nvPr/>
        </p:nvSpPr>
        <p:spPr bwMode="auto">
          <a:xfrm>
            <a:off x="187208" y="4273176"/>
            <a:ext cx="1428172" cy="31797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08" tIns="45700" rIns="179208" bIns="45700" numCol="1" rtlCol="0" anchor="ctr" anchorCtr="0" compatLnSpc="1">
            <a:prstTxWarp prst="textNoShape">
              <a:avLst/>
            </a:prstTxWarp>
          </a:bodyPr>
          <a:lstStyle/>
          <a:p>
            <a:pPr marL="0" marR="0" lvl="0" indent="0" algn="l" defTabSz="913576" rtl="0" eaLnBrk="1" fontAlgn="base" latinLnBrk="0" hangingPunct="1">
              <a:lnSpc>
                <a:spcPct val="90000"/>
              </a:lnSpc>
              <a:spcBef>
                <a:spcPts val="588"/>
              </a:spcBef>
              <a:spcAft>
                <a:spcPts val="588"/>
              </a:spcAft>
              <a:buClrTx/>
              <a:buSzTx/>
              <a:buFontTx/>
              <a:buNone/>
              <a:tabLst/>
              <a:defRPr/>
            </a:pPr>
            <a:r>
              <a:rPr kumimoji="0" lang="en-US" sz="1173" b="0" i="0" u="none" strike="noStrike" kern="0" cap="none" spc="49" normalizeH="0" baseline="0" noProof="0">
                <a:ln>
                  <a:noFill/>
                </a:ln>
                <a:solidFill>
                  <a:srgbClr val="FFFFFF"/>
                </a:solidFill>
                <a:effectLst/>
                <a:uLnTx/>
                <a:uFillTx/>
                <a:latin typeface="Segoe UI" panose="020B0502040204020203" pitchFamily="34" charset="0"/>
                <a:ea typeface="+mn-ea"/>
                <a:cs typeface="Segoe UI Semibold" panose="020B0702040204020203" pitchFamily="34" charset="0"/>
                <a:sym typeface="Segoe UI" panose="020B0502040204020203" pitchFamily="34" charset="0"/>
              </a:rPr>
              <a:t>Web language model</a:t>
            </a:r>
          </a:p>
        </p:txBody>
      </p:sp>
      <p:sp>
        <p:nvSpPr>
          <p:cNvPr id="335" name="Rectangle 334"/>
          <p:cNvSpPr/>
          <p:nvPr/>
        </p:nvSpPr>
        <p:spPr bwMode="auto">
          <a:xfrm>
            <a:off x="4518083" y="525952"/>
            <a:ext cx="1697173" cy="31797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08" tIns="45700" rIns="179208" bIns="45700" numCol="1" rtlCol="0" anchor="ctr" anchorCtr="0" compatLnSpc="1">
            <a:prstTxWarp prst="textNoShape">
              <a:avLst/>
            </a:prstTxWarp>
          </a:bodyPr>
          <a:lstStyle/>
          <a:p>
            <a:pPr marL="0" marR="0" lvl="0" indent="0" algn="l" defTabSz="913576" rtl="0" eaLnBrk="1" fontAlgn="base" latinLnBrk="0" hangingPunct="1">
              <a:lnSpc>
                <a:spcPct val="90000"/>
              </a:lnSpc>
              <a:spcBef>
                <a:spcPts val="588"/>
              </a:spcBef>
              <a:spcAft>
                <a:spcPts val="588"/>
              </a:spcAft>
              <a:buClrTx/>
              <a:buSzTx/>
              <a:buFontTx/>
              <a:buNone/>
              <a:tabLst/>
              <a:defRPr/>
            </a:pPr>
            <a:r>
              <a:rPr kumimoji="0" lang="en-US" sz="1173" b="0" i="0" u="none" strike="noStrike" kern="0" cap="none" spc="49" normalizeH="0" baseline="0" noProof="0">
                <a:ln>
                  <a:noFill/>
                </a:ln>
                <a:solidFill>
                  <a:srgbClr val="FFFFFF"/>
                </a:solidFill>
                <a:effectLst/>
                <a:uLnTx/>
                <a:uFillTx/>
                <a:latin typeface="Segoe UI" panose="020B0502040204020203" pitchFamily="34" charset="0"/>
                <a:ea typeface="+mn-ea"/>
                <a:cs typeface="Segoe UI Semibold" panose="020B0702040204020203" pitchFamily="34" charset="0"/>
                <a:sym typeface="Segoe UI" panose="020B0502040204020203" pitchFamily="34" charset="0"/>
              </a:rPr>
              <a:t>Customer feedback </a:t>
            </a:r>
            <a:br>
              <a:rPr kumimoji="0" lang="en-US" sz="1173" b="0" i="0" u="none" strike="noStrike" kern="0" cap="none" spc="49" normalizeH="0" baseline="0" noProof="0">
                <a:ln>
                  <a:noFill/>
                </a:ln>
                <a:solidFill>
                  <a:srgbClr val="FFFFFF"/>
                </a:solidFill>
                <a:effectLst/>
                <a:uLnTx/>
                <a:uFillTx/>
                <a:latin typeface="Segoe UI" panose="020B0502040204020203" pitchFamily="34" charset="0"/>
                <a:ea typeface="+mn-ea"/>
                <a:cs typeface="Segoe UI Semibold" panose="020B0702040204020203" pitchFamily="34" charset="0"/>
                <a:sym typeface="Segoe UI" panose="020B0502040204020203" pitchFamily="34" charset="0"/>
              </a:rPr>
            </a:br>
            <a:r>
              <a:rPr kumimoji="0" lang="en-US" sz="1173" b="0" i="0" u="none" strike="noStrike" kern="0" cap="none" spc="49" normalizeH="0" baseline="0" noProof="0">
                <a:ln>
                  <a:noFill/>
                </a:ln>
                <a:solidFill>
                  <a:srgbClr val="FFFFFF"/>
                </a:solidFill>
                <a:effectLst/>
                <a:uLnTx/>
                <a:uFillTx/>
                <a:latin typeface="Segoe UI" panose="020B0502040204020203" pitchFamily="34" charset="0"/>
                <a:ea typeface="+mn-ea"/>
                <a:cs typeface="Segoe UI Semibold" panose="020B0702040204020203" pitchFamily="34" charset="0"/>
                <a:sym typeface="Segoe UI" panose="020B0502040204020203" pitchFamily="34" charset="0"/>
              </a:rPr>
              <a:t>analysis</a:t>
            </a:r>
          </a:p>
        </p:txBody>
      </p:sp>
      <p:sp>
        <p:nvSpPr>
          <p:cNvPr id="336" name="Rectangle 335"/>
          <p:cNvSpPr/>
          <p:nvPr/>
        </p:nvSpPr>
        <p:spPr bwMode="auto">
          <a:xfrm>
            <a:off x="8973411" y="3240743"/>
            <a:ext cx="1679984" cy="31797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08" tIns="45700" rIns="179208" bIns="45700" numCol="1" rtlCol="0" anchor="ctr" anchorCtr="0" compatLnSpc="1">
            <a:prstTxWarp prst="textNoShape">
              <a:avLst/>
            </a:prstTxWarp>
          </a:bodyPr>
          <a:lstStyle/>
          <a:p>
            <a:pPr marL="0" marR="0" lvl="0" indent="0" algn="l" defTabSz="913576" rtl="0" eaLnBrk="1" fontAlgn="base" latinLnBrk="0" hangingPunct="1">
              <a:lnSpc>
                <a:spcPct val="90000"/>
              </a:lnSpc>
              <a:spcBef>
                <a:spcPts val="588"/>
              </a:spcBef>
              <a:spcAft>
                <a:spcPts val="588"/>
              </a:spcAft>
              <a:buClrTx/>
              <a:buSzTx/>
              <a:buFontTx/>
              <a:buNone/>
              <a:tabLst/>
              <a:defRPr/>
            </a:pPr>
            <a:r>
              <a:rPr kumimoji="0" lang="en-US" sz="1173" b="0" i="0" u="none" strike="noStrike" kern="0" cap="none" spc="49" normalizeH="0" baseline="0" noProof="0">
                <a:ln>
                  <a:noFill/>
                </a:ln>
                <a:solidFill>
                  <a:srgbClr val="FFFFFF"/>
                </a:solidFill>
                <a:effectLst/>
                <a:uLnTx/>
                <a:uFillTx/>
                <a:latin typeface="Segoe UI" panose="020B0502040204020203" pitchFamily="34" charset="0"/>
                <a:ea typeface="+mn-ea"/>
                <a:cs typeface="Segoe UI Semibold" panose="020B0702040204020203" pitchFamily="34" charset="0"/>
                <a:sym typeface="Segoe UI" panose="020B0502040204020203" pitchFamily="34" charset="0"/>
              </a:rPr>
              <a:t>Academic knowledge</a:t>
            </a:r>
          </a:p>
        </p:txBody>
      </p:sp>
      <p:sp>
        <p:nvSpPr>
          <p:cNvPr id="337" name="Rectangle 336"/>
          <p:cNvSpPr/>
          <p:nvPr/>
        </p:nvSpPr>
        <p:spPr bwMode="auto">
          <a:xfrm>
            <a:off x="8326270" y="5990340"/>
            <a:ext cx="1428172" cy="31797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08" tIns="45700" rIns="179208" bIns="45700" numCol="1" rtlCol="0" anchor="ctr" anchorCtr="0" compatLnSpc="1">
            <a:prstTxWarp prst="textNoShape">
              <a:avLst/>
            </a:prstTxWarp>
          </a:bodyPr>
          <a:lstStyle/>
          <a:p>
            <a:pPr marL="0" marR="0" lvl="0" indent="0" algn="l" defTabSz="913576" rtl="0" eaLnBrk="1" fontAlgn="base" latinLnBrk="0" hangingPunct="1">
              <a:lnSpc>
                <a:spcPct val="90000"/>
              </a:lnSpc>
              <a:spcBef>
                <a:spcPts val="588"/>
              </a:spcBef>
              <a:spcAft>
                <a:spcPts val="588"/>
              </a:spcAft>
              <a:buClrTx/>
              <a:buSzTx/>
              <a:buFontTx/>
              <a:buNone/>
              <a:tabLst/>
              <a:defRPr/>
            </a:pPr>
            <a:r>
              <a:rPr kumimoji="0" lang="en-US" sz="1173" b="0" i="0" u="none" strike="noStrike" kern="0" cap="none" spc="49" normalizeH="0" baseline="0" noProof="0">
                <a:ln>
                  <a:noFill/>
                </a:ln>
                <a:solidFill>
                  <a:srgbClr val="FFFFFF"/>
                </a:solidFill>
                <a:effectLst/>
                <a:uLnTx/>
                <a:uFillTx/>
                <a:latin typeface="Segoe UI" panose="020B0502040204020203" pitchFamily="34" charset="0"/>
                <a:ea typeface="+mn-ea"/>
                <a:cs typeface="Segoe UI Semibold" panose="020B0702040204020203" pitchFamily="34" charset="0"/>
                <a:sym typeface="Segoe UI" panose="020B0502040204020203" pitchFamily="34" charset="0"/>
              </a:rPr>
              <a:t>OCR, tagging, captioning</a:t>
            </a:r>
          </a:p>
        </p:txBody>
      </p:sp>
      <p:sp>
        <p:nvSpPr>
          <p:cNvPr id="338" name="Rectangle 337"/>
          <p:cNvSpPr/>
          <p:nvPr/>
        </p:nvSpPr>
        <p:spPr bwMode="auto">
          <a:xfrm>
            <a:off x="3696712" y="5838219"/>
            <a:ext cx="1679984" cy="31797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08" tIns="45700" rIns="179208" bIns="45700" numCol="1" rtlCol="0" anchor="ctr" anchorCtr="0" compatLnSpc="1">
            <a:prstTxWarp prst="textNoShape">
              <a:avLst/>
            </a:prstTxWarp>
          </a:bodyPr>
          <a:lstStyle/>
          <a:p>
            <a:pPr marL="0" marR="0" lvl="0" indent="0" algn="l" defTabSz="913576" rtl="0" eaLnBrk="1" fontAlgn="base" latinLnBrk="0" hangingPunct="1">
              <a:lnSpc>
                <a:spcPct val="90000"/>
              </a:lnSpc>
              <a:spcBef>
                <a:spcPts val="588"/>
              </a:spcBef>
              <a:spcAft>
                <a:spcPts val="588"/>
              </a:spcAft>
              <a:buClrTx/>
              <a:buSzTx/>
              <a:buFontTx/>
              <a:buNone/>
              <a:tabLst/>
              <a:defRPr/>
            </a:pPr>
            <a:r>
              <a:rPr kumimoji="0" lang="en-US" sz="1173" b="0" i="0" u="none" strike="noStrike" kern="0" cap="none" spc="49" normalizeH="0" baseline="0" noProof="0">
                <a:ln>
                  <a:noFill/>
                </a:ln>
                <a:solidFill>
                  <a:srgbClr val="FFFFFF"/>
                </a:solidFill>
                <a:effectLst/>
                <a:uLnTx/>
                <a:uFillTx/>
                <a:latin typeface="Segoe UI" panose="020B0502040204020203" pitchFamily="34" charset="0"/>
                <a:ea typeface="+mn-ea"/>
                <a:cs typeface="Segoe UI Semibold" panose="020B0702040204020203" pitchFamily="34" charset="0"/>
                <a:sym typeface="Segoe UI" panose="020B0502040204020203" pitchFamily="34" charset="0"/>
              </a:rPr>
              <a:t>Sentiment </a:t>
            </a:r>
            <a:br>
              <a:rPr kumimoji="0" lang="en-US" sz="1173" b="0" i="0" u="none" strike="noStrike" kern="0" cap="none" spc="49" normalizeH="0" baseline="0" noProof="0">
                <a:ln>
                  <a:noFill/>
                </a:ln>
                <a:solidFill>
                  <a:srgbClr val="FFFFFF"/>
                </a:solidFill>
                <a:effectLst/>
                <a:uLnTx/>
                <a:uFillTx/>
                <a:latin typeface="Segoe UI" panose="020B0502040204020203" pitchFamily="34" charset="0"/>
                <a:ea typeface="+mn-ea"/>
                <a:cs typeface="Segoe UI Semibold" panose="020B0702040204020203" pitchFamily="34" charset="0"/>
                <a:sym typeface="Segoe UI" panose="020B0502040204020203" pitchFamily="34" charset="0"/>
              </a:rPr>
            </a:br>
            <a:r>
              <a:rPr kumimoji="0" lang="en-US" sz="1173" b="0" i="0" u="none" strike="noStrike" kern="0" cap="none" spc="49" normalizeH="0" baseline="0" noProof="0">
                <a:ln>
                  <a:noFill/>
                </a:ln>
                <a:solidFill>
                  <a:srgbClr val="FFFFFF"/>
                </a:solidFill>
                <a:effectLst/>
                <a:uLnTx/>
                <a:uFillTx/>
                <a:latin typeface="Segoe UI" panose="020B0502040204020203" pitchFamily="34" charset="0"/>
                <a:ea typeface="+mn-ea"/>
                <a:cs typeface="Segoe UI Semibold" panose="020B0702040204020203" pitchFamily="34" charset="0"/>
                <a:sym typeface="Segoe UI" panose="020B0502040204020203" pitchFamily="34" charset="0"/>
              </a:rPr>
              <a:t>scoring</a:t>
            </a:r>
          </a:p>
        </p:txBody>
      </p:sp>
      <p:sp>
        <p:nvSpPr>
          <p:cNvPr id="339" name="Rectangle 338"/>
          <p:cNvSpPr/>
          <p:nvPr/>
        </p:nvSpPr>
        <p:spPr bwMode="auto">
          <a:xfrm>
            <a:off x="2464651" y="861715"/>
            <a:ext cx="1679984" cy="31797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08" tIns="45700" rIns="179208" bIns="45700" numCol="1" rtlCol="0" anchor="ctr" anchorCtr="0" compatLnSpc="1">
            <a:prstTxWarp prst="textNoShape">
              <a:avLst/>
            </a:prstTxWarp>
          </a:bodyPr>
          <a:lstStyle/>
          <a:p>
            <a:pPr marL="0" marR="0" lvl="0" indent="0" algn="l" defTabSz="913576" rtl="0" eaLnBrk="1" fontAlgn="base" latinLnBrk="0" hangingPunct="1">
              <a:lnSpc>
                <a:spcPct val="90000"/>
              </a:lnSpc>
              <a:spcBef>
                <a:spcPts val="588"/>
              </a:spcBef>
              <a:spcAft>
                <a:spcPts val="588"/>
              </a:spcAft>
              <a:buClrTx/>
              <a:buSzTx/>
              <a:buFontTx/>
              <a:buNone/>
              <a:tabLst/>
              <a:defRPr/>
            </a:pPr>
            <a:r>
              <a:rPr kumimoji="0" lang="en-US" sz="1173" b="0" i="0" u="none" strike="noStrike" kern="0" cap="none" spc="49" normalizeH="0" baseline="0" noProof="0">
                <a:ln>
                  <a:noFill/>
                </a:ln>
                <a:solidFill>
                  <a:srgbClr val="FFFFFF"/>
                </a:solidFill>
                <a:effectLst/>
                <a:uLnTx/>
                <a:uFillTx/>
                <a:latin typeface="Segoe UI" panose="020B0502040204020203" pitchFamily="34" charset="0"/>
                <a:ea typeface="+mn-ea"/>
                <a:cs typeface="Segoe UI Semibold" panose="020B0702040204020203" pitchFamily="34" charset="0"/>
                <a:sym typeface="Segoe UI" panose="020B0502040204020203" pitchFamily="34" charset="0"/>
              </a:rPr>
              <a:t>Bing</a:t>
            </a:r>
            <a:br>
              <a:rPr kumimoji="0" lang="en-US" sz="1173" b="0" i="0" u="none" strike="noStrike" kern="0" cap="none" spc="49" normalizeH="0" baseline="0" noProof="0">
                <a:ln>
                  <a:noFill/>
                </a:ln>
                <a:solidFill>
                  <a:srgbClr val="FFFFFF"/>
                </a:solidFill>
                <a:effectLst/>
                <a:uLnTx/>
                <a:uFillTx/>
                <a:latin typeface="Segoe UI" panose="020B0502040204020203" pitchFamily="34" charset="0"/>
                <a:ea typeface="+mn-ea"/>
                <a:cs typeface="Segoe UI Semibold" panose="020B0702040204020203" pitchFamily="34" charset="0"/>
                <a:sym typeface="Segoe UI" panose="020B0502040204020203" pitchFamily="34" charset="0"/>
              </a:rPr>
            </a:br>
            <a:r>
              <a:rPr kumimoji="0" lang="en-US" sz="1173" b="0" i="0" u="none" strike="noStrike" kern="0" cap="none" spc="49" normalizeH="0" baseline="0" noProof="0">
                <a:ln>
                  <a:noFill/>
                </a:ln>
                <a:solidFill>
                  <a:srgbClr val="FFFFFF"/>
                </a:solidFill>
                <a:effectLst/>
                <a:uLnTx/>
                <a:uFillTx/>
                <a:latin typeface="Segoe UI" panose="020B0502040204020203" pitchFamily="34" charset="0"/>
                <a:ea typeface="+mn-ea"/>
                <a:cs typeface="Segoe UI Semibold" panose="020B0702040204020203" pitchFamily="34" charset="0"/>
                <a:sym typeface="Segoe UI" panose="020B0502040204020203" pitchFamily="34" charset="0"/>
              </a:rPr>
              <a:t>news search</a:t>
            </a:r>
          </a:p>
        </p:txBody>
      </p:sp>
      <p:sp>
        <p:nvSpPr>
          <p:cNvPr id="342" name="Rectangle 341"/>
          <p:cNvSpPr/>
          <p:nvPr/>
        </p:nvSpPr>
        <p:spPr bwMode="auto">
          <a:xfrm>
            <a:off x="10043684" y="6286745"/>
            <a:ext cx="1697173" cy="31797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08" tIns="45700" rIns="179208" bIns="45700" numCol="1" rtlCol="0" anchor="ctr" anchorCtr="0" compatLnSpc="1">
            <a:prstTxWarp prst="textNoShape">
              <a:avLst/>
            </a:prstTxWarp>
          </a:bodyPr>
          <a:lstStyle/>
          <a:p>
            <a:pPr marL="0" marR="0" lvl="0" indent="0" algn="l" defTabSz="913576" rtl="0" eaLnBrk="1" fontAlgn="base" latinLnBrk="0" hangingPunct="1">
              <a:lnSpc>
                <a:spcPct val="90000"/>
              </a:lnSpc>
              <a:spcBef>
                <a:spcPts val="588"/>
              </a:spcBef>
              <a:spcAft>
                <a:spcPts val="588"/>
              </a:spcAft>
              <a:buClrTx/>
              <a:buSzTx/>
              <a:buFontTx/>
              <a:buNone/>
              <a:tabLst/>
              <a:defRPr/>
            </a:pPr>
            <a:r>
              <a:rPr kumimoji="0" lang="en-US" sz="1173" b="0" i="0" u="none" strike="noStrike" kern="0" cap="none" spc="49" normalizeH="0" baseline="0" noProof="0">
                <a:ln>
                  <a:noFill/>
                </a:ln>
                <a:solidFill>
                  <a:srgbClr val="FFFFFF"/>
                </a:solidFill>
                <a:effectLst/>
                <a:uLnTx/>
                <a:uFillTx/>
                <a:latin typeface="Segoe UI" panose="020B0502040204020203" pitchFamily="34" charset="0"/>
                <a:ea typeface="+mn-ea"/>
                <a:cs typeface="Segoe UI Semibold" panose="020B0702040204020203" pitchFamily="34" charset="0"/>
                <a:sym typeface="Segoe UI" panose="020B0502040204020203" pitchFamily="34" charset="0"/>
              </a:rPr>
              <a:t>Bing</a:t>
            </a:r>
            <a:br>
              <a:rPr kumimoji="0" lang="en-US" sz="1173" b="0" i="0" u="none" strike="noStrike" kern="0" cap="none" spc="49" normalizeH="0" baseline="0" noProof="0">
                <a:ln>
                  <a:noFill/>
                </a:ln>
                <a:solidFill>
                  <a:srgbClr val="FFFFFF"/>
                </a:solidFill>
                <a:effectLst/>
                <a:uLnTx/>
                <a:uFillTx/>
                <a:latin typeface="Segoe UI" panose="020B0502040204020203" pitchFamily="34" charset="0"/>
                <a:ea typeface="+mn-ea"/>
                <a:cs typeface="Segoe UI Semibold" panose="020B0702040204020203" pitchFamily="34" charset="0"/>
                <a:sym typeface="Segoe UI" panose="020B0502040204020203" pitchFamily="34" charset="0"/>
              </a:rPr>
            </a:br>
            <a:r>
              <a:rPr kumimoji="0" lang="en-US" sz="1173" b="0" i="0" u="none" strike="noStrike" kern="0" cap="none" spc="49" normalizeH="0" baseline="0" noProof="0">
                <a:ln>
                  <a:noFill/>
                </a:ln>
                <a:solidFill>
                  <a:srgbClr val="FFFFFF"/>
                </a:solidFill>
                <a:effectLst/>
                <a:uLnTx/>
                <a:uFillTx/>
                <a:latin typeface="Segoe UI" panose="020B0502040204020203" pitchFamily="34" charset="0"/>
                <a:ea typeface="+mn-ea"/>
                <a:cs typeface="Segoe UI Semibold" panose="020B0702040204020203" pitchFamily="34" charset="0"/>
                <a:sym typeface="Segoe UI" panose="020B0502040204020203" pitchFamily="34" charset="0"/>
              </a:rPr>
              <a:t>web search</a:t>
            </a:r>
          </a:p>
        </p:txBody>
      </p:sp>
      <p:sp>
        <p:nvSpPr>
          <p:cNvPr id="363" name="Rectangle 362"/>
          <p:cNvSpPr/>
          <p:nvPr/>
        </p:nvSpPr>
        <p:spPr bwMode="auto">
          <a:xfrm>
            <a:off x="3204912" y="2599628"/>
            <a:ext cx="1948217" cy="31797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08" tIns="45700" rIns="179208" bIns="45700" numCol="1" rtlCol="0" anchor="ctr" anchorCtr="0" compatLnSpc="1">
            <a:prstTxWarp prst="textNoShape">
              <a:avLst/>
            </a:prstTxWarp>
          </a:bodyPr>
          <a:lstStyle/>
          <a:p>
            <a:pPr marL="0" marR="0" lvl="0" indent="0" algn="l" defTabSz="913576" rtl="0" eaLnBrk="1" fontAlgn="base" latinLnBrk="0" hangingPunct="1">
              <a:lnSpc>
                <a:spcPct val="90000"/>
              </a:lnSpc>
              <a:spcBef>
                <a:spcPts val="588"/>
              </a:spcBef>
              <a:spcAft>
                <a:spcPts val="588"/>
              </a:spcAft>
              <a:buClrTx/>
              <a:buSzTx/>
              <a:buFontTx/>
              <a:buNone/>
              <a:tabLst/>
              <a:defRPr/>
            </a:pPr>
            <a:r>
              <a:rPr kumimoji="0" lang="en-US" sz="1173" b="0" i="0" u="none" strike="noStrike" kern="0" cap="none" spc="49" normalizeH="0" baseline="0" noProof="0">
                <a:ln>
                  <a:noFill/>
                </a:ln>
                <a:solidFill>
                  <a:srgbClr val="FFFFFF"/>
                </a:solidFill>
                <a:effectLst/>
                <a:uLnTx/>
                <a:uFillTx/>
                <a:latin typeface="Segoe UI" panose="020B0502040204020203" pitchFamily="34" charset="0"/>
                <a:ea typeface="+mn-ea"/>
                <a:cs typeface="Segoe UI Semibold" panose="020B0702040204020203" pitchFamily="34" charset="0"/>
                <a:sym typeface="Segoe UI" panose="020B0502040204020203" pitchFamily="34" charset="0"/>
              </a:rPr>
              <a:t>Text analytics</a:t>
            </a:r>
          </a:p>
        </p:txBody>
      </p:sp>
      <p:sp>
        <p:nvSpPr>
          <p:cNvPr id="234" name="Rectangle 233"/>
          <p:cNvSpPr/>
          <p:nvPr/>
        </p:nvSpPr>
        <p:spPr bwMode="auto">
          <a:xfrm>
            <a:off x="3698503" y="3148747"/>
            <a:ext cx="4794996" cy="28600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marL="0" marR="0" lvl="0" indent="0" algn="l" defTabSz="913576" rtl="0" eaLnBrk="1" fontAlgn="base" latinLnBrk="0" hangingPunct="1">
              <a:lnSpc>
                <a:spcPct val="100000"/>
              </a:lnSpc>
              <a:spcBef>
                <a:spcPct val="0"/>
              </a:spcBef>
              <a:spcAft>
                <a:spcPct val="0"/>
              </a:spcAft>
              <a:buClrTx/>
              <a:buSzTx/>
              <a:buFontTx/>
              <a:buNone/>
              <a:tabLst/>
              <a:defRPr/>
            </a:pPr>
            <a:r>
              <a:rPr kumimoji="0" lang="en-US" sz="3918" b="0" i="0" u="none" strike="noStrike" kern="0" cap="none" spc="0" normalizeH="0" baseline="0" noProof="0">
                <a:ln>
                  <a:noFill/>
                </a:ln>
                <a:solidFill>
                  <a:srgbClr val="FFFFFF"/>
                </a:solidFill>
                <a:effectLst/>
                <a:uLnTx/>
                <a:uFillTx/>
                <a:latin typeface="Segoe UI Light" panose="020B0502040204020203" pitchFamily="34" charset="0"/>
                <a:ea typeface="+mn-ea"/>
                <a:cs typeface="+mn-cs"/>
                <a:sym typeface="Segoe UI Light" panose="020B0502040204020203" pitchFamily="34" charset="0"/>
              </a:rPr>
              <a:t>Cognitive Services APIs</a:t>
            </a:r>
          </a:p>
        </p:txBody>
      </p:sp>
      <p:grpSp>
        <p:nvGrpSpPr>
          <p:cNvPr id="10" name="Group 4"/>
          <p:cNvGrpSpPr>
            <a:grpSpLocks noChangeAspect="1"/>
          </p:cNvGrpSpPr>
          <p:nvPr/>
        </p:nvGrpSpPr>
        <p:grpSpPr bwMode="auto">
          <a:xfrm>
            <a:off x="5582600" y="3723459"/>
            <a:ext cx="1026802" cy="645219"/>
            <a:chOff x="4440" y="2205"/>
            <a:chExt cx="1332" cy="837"/>
          </a:xfrm>
          <a:solidFill>
            <a:schemeClr val="tx1"/>
          </a:solidFill>
        </p:grpSpPr>
        <p:sp>
          <p:nvSpPr>
            <p:cNvPr id="13" name="Freeform 5"/>
            <p:cNvSpPr>
              <a:spLocks noEditPoints="1"/>
            </p:cNvSpPr>
            <p:nvPr/>
          </p:nvSpPr>
          <p:spPr bwMode="auto">
            <a:xfrm>
              <a:off x="4440" y="2205"/>
              <a:ext cx="1332" cy="837"/>
            </a:xfrm>
            <a:custGeom>
              <a:avLst/>
              <a:gdLst>
                <a:gd name="T0" fmla="*/ 2939 w 3377"/>
                <a:gd name="T1" fmla="*/ 672 h 2117"/>
                <a:gd name="T2" fmla="*/ 2301 w 3377"/>
                <a:gd name="T3" fmla="*/ 161 h 2117"/>
                <a:gd name="T4" fmla="*/ 1182 w 3377"/>
                <a:gd name="T5" fmla="*/ 152 h 2117"/>
                <a:gd name="T6" fmla="*/ 499 w 3377"/>
                <a:gd name="T7" fmla="*/ 624 h 2117"/>
                <a:gd name="T8" fmla="*/ 33 w 3377"/>
                <a:gd name="T9" fmla="*/ 1377 h 2117"/>
                <a:gd name="T10" fmla="*/ 768 w 3377"/>
                <a:gd name="T11" fmla="*/ 1859 h 2117"/>
                <a:gd name="T12" fmla="*/ 1230 w 3377"/>
                <a:gd name="T13" fmla="*/ 1989 h 2117"/>
                <a:gd name="T14" fmla="*/ 1735 w 3377"/>
                <a:gd name="T15" fmla="*/ 2108 h 2117"/>
                <a:gd name="T16" fmla="*/ 2277 w 3377"/>
                <a:gd name="T17" fmla="*/ 2033 h 2117"/>
                <a:gd name="T18" fmla="*/ 2710 w 3377"/>
                <a:gd name="T19" fmla="*/ 1816 h 2117"/>
                <a:gd name="T20" fmla="*/ 3270 w 3377"/>
                <a:gd name="T21" fmla="*/ 1011 h 2117"/>
                <a:gd name="T22" fmla="*/ 2638 w 3377"/>
                <a:gd name="T23" fmla="*/ 1726 h 2117"/>
                <a:gd name="T24" fmla="*/ 2236 w 3377"/>
                <a:gd name="T25" fmla="*/ 1917 h 2117"/>
                <a:gd name="T26" fmla="*/ 2226 w 3377"/>
                <a:gd name="T27" fmla="*/ 1427 h 2117"/>
                <a:gd name="T28" fmla="*/ 2679 w 3377"/>
                <a:gd name="T29" fmla="*/ 1261 h 2117"/>
                <a:gd name="T30" fmla="*/ 2426 w 3377"/>
                <a:gd name="T31" fmla="*/ 1043 h 2117"/>
                <a:gd name="T32" fmla="*/ 2527 w 3377"/>
                <a:gd name="T33" fmla="*/ 1343 h 2117"/>
                <a:gd name="T34" fmla="*/ 2186 w 3377"/>
                <a:gd name="T35" fmla="*/ 1293 h 2117"/>
                <a:gd name="T36" fmla="*/ 2052 w 3377"/>
                <a:gd name="T37" fmla="*/ 603 h 2117"/>
                <a:gd name="T38" fmla="*/ 1696 w 3377"/>
                <a:gd name="T39" fmla="*/ 456 h 2117"/>
                <a:gd name="T40" fmla="*/ 1864 w 3377"/>
                <a:gd name="T41" fmla="*/ 721 h 2117"/>
                <a:gd name="T42" fmla="*/ 2103 w 3377"/>
                <a:gd name="T43" fmla="*/ 749 h 2117"/>
                <a:gd name="T44" fmla="*/ 2062 w 3377"/>
                <a:gd name="T45" fmla="*/ 1893 h 2117"/>
                <a:gd name="T46" fmla="*/ 1394 w 3377"/>
                <a:gd name="T47" fmla="*/ 1935 h 2117"/>
                <a:gd name="T48" fmla="*/ 1176 w 3377"/>
                <a:gd name="T49" fmla="*/ 1892 h 2117"/>
                <a:gd name="T50" fmla="*/ 1015 w 3377"/>
                <a:gd name="T51" fmla="*/ 1227 h 2117"/>
                <a:gd name="T52" fmla="*/ 822 w 3377"/>
                <a:gd name="T53" fmla="*/ 1162 h 2117"/>
                <a:gd name="T54" fmla="*/ 740 w 3377"/>
                <a:gd name="T55" fmla="*/ 1443 h 2117"/>
                <a:gd name="T56" fmla="*/ 993 w 3377"/>
                <a:gd name="T57" fmla="*/ 1308 h 2117"/>
                <a:gd name="T58" fmla="*/ 1015 w 3377"/>
                <a:gd name="T59" fmla="*/ 1867 h 2117"/>
                <a:gd name="T60" fmla="*/ 305 w 3377"/>
                <a:gd name="T61" fmla="*/ 1652 h 2117"/>
                <a:gd name="T62" fmla="*/ 550 w 3377"/>
                <a:gd name="T63" fmla="*/ 714 h 2117"/>
                <a:gd name="T64" fmla="*/ 1082 w 3377"/>
                <a:gd name="T65" fmla="*/ 305 h 2117"/>
                <a:gd name="T66" fmla="*/ 1114 w 3377"/>
                <a:gd name="T67" fmla="*/ 913 h 2117"/>
                <a:gd name="T68" fmla="*/ 1543 w 3377"/>
                <a:gd name="T69" fmla="*/ 1100 h 2117"/>
                <a:gd name="T70" fmla="*/ 1397 w 3377"/>
                <a:gd name="T71" fmla="*/ 1463 h 2117"/>
                <a:gd name="T72" fmla="*/ 1668 w 3377"/>
                <a:gd name="T73" fmla="*/ 1282 h 2117"/>
                <a:gd name="T74" fmla="*/ 1509 w 3377"/>
                <a:gd name="T75" fmla="*/ 965 h 2117"/>
                <a:gd name="T76" fmla="*/ 1197 w 3377"/>
                <a:gd name="T77" fmla="*/ 310 h 2117"/>
                <a:gd name="T78" fmla="*/ 1777 w 3377"/>
                <a:gd name="T79" fmla="*/ 185 h 2117"/>
                <a:gd name="T80" fmla="*/ 2792 w 3377"/>
                <a:gd name="T81" fmla="*/ 592 h 2117"/>
                <a:gd name="T82" fmla="*/ 3159 w 3377"/>
                <a:gd name="T83" fmla="*/ 1018 h 2117"/>
                <a:gd name="T84" fmla="*/ 2500 w 3377"/>
                <a:gd name="T85" fmla="*/ 1089 h 2117"/>
                <a:gd name="T86" fmla="*/ 2613 w 3377"/>
                <a:gd name="T87" fmla="*/ 1198 h 2117"/>
                <a:gd name="T88" fmla="*/ 1578 w 3377"/>
                <a:gd name="T89" fmla="*/ 646 h 2117"/>
                <a:gd name="T90" fmla="*/ 782 w 3377"/>
                <a:gd name="T91" fmla="*/ 1269 h 2117"/>
                <a:gd name="T92" fmla="*/ 669 w 3377"/>
                <a:gd name="T93" fmla="*/ 1156 h 2117"/>
                <a:gd name="T94" fmla="*/ 1699 w 3377"/>
                <a:gd name="T95" fmla="*/ 1452 h 2117"/>
                <a:gd name="T96" fmla="*/ 1587 w 3377"/>
                <a:gd name="T97" fmla="*/ 1337 h 2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77" h="2117">
                  <a:moveTo>
                    <a:pt x="3270" y="1011"/>
                  </a:moveTo>
                  <a:cubicBezTo>
                    <a:pt x="3205" y="883"/>
                    <a:pt x="3105" y="792"/>
                    <a:pt x="2984" y="726"/>
                  </a:cubicBezTo>
                  <a:cubicBezTo>
                    <a:pt x="2961" y="714"/>
                    <a:pt x="2947" y="698"/>
                    <a:pt x="2939" y="672"/>
                  </a:cubicBezTo>
                  <a:cubicBezTo>
                    <a:pt x="2923" y="621"/>
                    <a:pt x="2902" y="572"/>
                    <a:pt x="2876" y="525"/>
                  </a:cubicBezTo>
                  <a:cubicBezTo>
                    <a:pt x="2757" y="314"/>
                    <a:pt x="2590" y="183"/>
                    <a:pt x="2349" y="180"/>
                  </a:cubicBezTo>
                  <a:cubicBezTo>
                    <a:pt x="2330" y="180"/>
                    <a:pt x="2316" y="172"/>
                    <a:pt x="2301" y="161"/>
                  </a:cubicBezTo>
                  <a:cubicBezTo>
                    <a:pt x="2142" y="50"/>
                    <a:pt x="1972" y="0"/>
                    <a:pt x="1784" y="63"/>
                  </a:cubicBezTo>
                  <a:cubicBezTo>
                    <a:pt x="1738" y="79"/>
                    <a:pt x="1698" y="80"/>
                    <a:pt x="1651" y="64"/>
                  </a:cubicBezTo>
                  <a:cubicBezTo>
                    <a:pt x="1482" y="9"/>
                    <a:pt x="1327" y="55"/>
                    <a:pt x="1182" y="152"/>
                  </a:cubicBezTo>
                  <a:cubicBezTo>
                    <a:pt x="1162" y="166"/>
                    <a:pt x="1063" y="198"/>
                    <a:pt x="1037" y="199"/>
                  </a:cubicBezTo>
                  <a:cubicBezTo>
                    <a:pt x="1010" y="201"/>
                    <a:pt x="983" y="198"/>
                    <a:pt x="956" y="204"/>
                  </a:cubicBezTo>
                  <a:cubicBezTo>
                    <a:pt x="729" y="252"/>
                    <a:pt x="581" y="398"/>
                    <a:pt x="499" y="624"/>
                  </a:cubicBezTo>
                  <a:cubicBezTo>
                    <a:pt x="492" y="643"/>
                    <a:pt x="483" y="657"/>
                    <a:pt x="465" y="665"/>
                  </a:cubicBezTo>
                  <a:cubicBezTo>
                    <a:pt x="430" y="681"/>
                    <a:pt x="395" y="698"/>
                    <a:pt x="362" y="716"/>
                  </a:cubicBezTo>
                  <a:cubicBezTo>
                    <a:pt x="128" y="848"/>
                    <a:pt x="0" y="1102"/>
                    <a:pt x="33" y="1377"/>
                  </a:cubicBezTo>
                  <a:cubicBezTo>
                    <a:pt x="50" y="1515"/>
                    <a:pt x="104" y="1637"/>
                    <a:pt x="201" y="1732"/>
                  </a:cubicBezTo>
                  <a:cubicBezTo>
                    <a:pt x="348" y="1876"/>
                    <a:pt x="520" y="1914"/>
                    <a:pt x="712" y="1848"/>
                  </a:cubicBezTo>
                  <a:cubicBezTo>
                    <a:pt x="734" y="1840"/>
                    <a:pt x="750" y="1843"/>
                    <a:pt x="768" y="1859"/>
                  </a:cubicBezTo>
                  <a:cubicBezTo>
                    <a:pt x="826" y="1911"/>
                    <a:pt x="893" y="1949"/>
                    <a:pt x="965" y="1976"/>
                  </a:cubicBezTo>
                  <a:cubicBezTo>
                    <a:pt x="989" y="1985"/>
                    <a:pt x="1097" y="2008"/>
                    <a:pt x="1137" y="2004"/>
                  </a:cubicBezTo>
                  <a:cubicBezTo>
                    <a:pt x="1169" y="2001"/>
                    <a:pt x="1200" y="1996"/>
                    <a:pt x="1230" y="1989"/>
                  </a:cubicBezTo>
                  <a:cubicBezTo>
                    <a:pt x="1249" y="1985"/>
                    <a:pt x="1264" y="1987"/>
                    <a:pt x="1279" y="1999"/>
                  </a:cubicBezTo>
                  <a:cubicBezTo>
                    <a:pt x="1308" y="2022"/>
                    <a:pt x="1339" y="2039"/>
                    <a:pt x="1372" y="2054"/>
                  </a:cubicBezTo>
                  <a:cubicBezTo>
                    <a:pt x="1489" y="2105"/>
                    <a:pt x="1611" y="2117"/>
                    <a:pt x="1735" y="2108"/>
                  </a:cubicBezTo>
                  <a:cubicBezTo>
                    <a:pt x="1833" y="2100"/>
                    <a:pt x="1928" y="2075"/>
                    <a:pt x="2011" y="2018"/>
                  </a:cubicBezTo>
                  <a:cubicBezTo>
                    <a:pt x="2038" y="1999"/>
                    <a:pt x="2060" y="1991"/>
                    <a:pt x="2091" y="2006"/>
                  </a:cubicBezTo>
                  <a:cubicBezTo>
                    <a:pt x="2130" y="2024"/>
                    <a:pt x="2227" y="2037"/>
                    <a:pt x="2277" y="2033"/>
                  </a:cubicBezTo>
                  <a:cubicBezTo>
                    <a:pt x="2280" y="2032"/>
                    <a:pt x="2284" y="2032"/>
                    <a:pt x="2287" y="2032"/>
                  </a:cubicBezTo>
                  <a:cubicBezTo>
                    <a:pt x="2435" y="2012"/>
                    <a:pt x="2562" y="1948"/>
                    <a:pt x="2662" y="1829"/>
                  </a:cubicBezTo>
                  <a:cubicBezTo>
                    <a:pt x="2676" y="1812"/>
                    <a:pt x="2690" y="1808"/>
                    <a:pt x="2710" y="1816"/>
                  </a:cubicBezTo>
                  <a:cubicBezTo>
                    <a:pt x="2753" y="1832"/>
                    <a:pt x="2798" y="1841"/>
                    <a:pt x="2844" y="1841"/>
                  </a:cubicBezTo>
                  <a:cubicBezTo>
                    <a:pt x="2993" y="1839"/>
                    <a:pt x="3112" y="1772"/>
                    <a:pt x="3207" y="1652"/>
                  </a:cubicBezTo>
                  <a:cubicBezTo>
                    <a:pt x="3352" y="1468"/>
                    <a:pt x="3377" y="1220"/>
                    <a:pt x="3270" y="1011"/>
                  </a:cubicBezTo>
                  <a:close/>
                  <a:moveTo>
                    <a:pt x="3100" y="1582"/>
                  </a:moveTo>
                  <a:cubicBezTo>
                    <a:pt x="3012" y="1687"/>
                    <a:pt x="2901" y="1746"/>
                    <a:pt x="2762" y="1748"/>
                  </a:cubicBezTo>
                  <a:cubicBezTo>
                    <a:pt x="2720" y="1748"/>
                    <a:pt x="2678" y="1740"/>
                    <a:pt x="2638" y="1726"/>
                  </a:cubicBezTo>
                  <a:cubicBezTo>
                    <a:pt x="2619" y="1719"/>
                    <a:pt x="2607" y="1723"/>
                    <a:pt x="2593" y="1738"/>
                  </a:cubicBezTo>
                  <a:cubicBezTo>
                    <a:pt x="2501" y="1843"/>
                    <a:pt x="2382" y="1898"/>
                    <a:pt x="2245" y="1916"/>
                  </a:cubicBezTo>
                  <a:cubicBezTo>
                    <a:pt x="2242" y="1916"/>
                    <a:pt x="2239" y="1916"/>
                    <a:pt x="2236" y="1917"/>
                  </a:cubicBezTo>
                  <a:cubicBezTo>
                    <a:pt x="2189" y="1920"/>
                    <a:pt x="2186" y="1918"/>
                    <a:pt x="2186" y="1870"/>
                  </a:cubicBezTo>
                  <a:cubicBezTo>
                    <a:pt x="2186" y="1736"/>
                    <a:pt x="2187" y="1601"/>
                    <a:pt x="2186" y="1466"/>
                  </a:cubicBezTo>
                  <a:cubicBezTo>
                    <a:pt x="2185" y="1436"/>
                    <a:pt x="2195" y="1426"/>
                    <a:pt x="2226" y="1427"/>
                  </a:cubicBezTo>
                  <a:cubicBezTo>
                    <a:pt x="2322" y="1428"/>
                    <a:pt x="2419" y="1428"/>
                    <a:pt x="2515" y="1427"/>
                  </a:cubicBezTo>
                  <a:cubicBezTo>
                    <a:pt x="2602" y="1427"/>
                    <a:pt x="2648" y="1384"/>
                    <a:pt x="2651" y="1298"/>
                  </a:cubicBezTo>
                  <a:cubicBezTo>
                    <a:pt x="2652" y="1278"/>
                    <a:pt x="2660" y="1268"/>
                    <a:pt x="2679" y="1261"/>
                  </a:cubicBezTo>
                  <a:cubicBezTo>
                    <a:pt x="2766" y="1227"/>
                    <a:pt x="2815" y="1140"/>
                    <a:pt x="2798" y="1051"/>
                  </a:cubicBezTo>
                  <a:cubicBezTo>
                    <a:pt x="2780" y="959"/>
                    <a:pt x="2704" y="895"/>
                    <a:pt x="2611" y="894"/>
                  </a:cubicBezTo>
                  <a:cubicBezTo>
                    <a:pt x="2525" y="893"/>
                    <a:pt x="2446" y="957"/>
                    <a:pt x="2426" y="1043"/>
                  </a:cubicBezTo>
                  <a:cubicBezTo>
                    <a:pt x="2406" y="1132"/>
                    <a:pt x="2450" y="1220"/>
                    <a:pt x="2536" y="1258"/>
                  </a:cubicBezTo>
                  <a:cubicBezTo>
                    <a:pt x="2556" y="1267"/>
                    <a:pt x="2572" y="1275"/>
                    <a:pt x="2568" y="1301"/>
                  </a:cubicBezTo>
                  <a:cubicBezTo>
                    <a:pt x="2565" y="1327"/>
                    <a:pt x="2553" y="1343"/>
                    <a:pt x="2527" y="1343"/>
                  </a:cubicBezTo>
                  <a:cubicBezTo>
                    <a:pt x="2421" y="1344"/>
                    <a:pt x="2316" y="1344"/>
                    <a:pt x="2210" y="1344"/>
                  </a:cubicBezTo>
                  <a:cubicBezTo>
                    <a:pt x="2194" y="1344"/>
                    <a:pt x="2186" y="1336"/>
                    <a:pt x="2186" y="1320"/>
                  </a:cubicBezTo>
                  <a:cubicBezTo>
                    <a:pt x="2187" y="1311"/>
                    <a:pt x="2186" y="1302"/>
                    <a:pt x="2186" y="1293"/>
                  </a:cubicBezTo>
                  <a:cubicBezTo>
                    <a:pt x="2186" y="1117"/>
                    <a:pt x="2186" y="941"/>
                    <a:pt x="2186" y="765"/>
                  </a:cubicBezTo>
                  <a:cubicBezTo>
                    <a:pt x="2186" y="753"/>
                    <a:pt x="2187" y="741"/>
                    <a:pt x="2186" y="729"/>
                  </a:cubicBezTo>
                  <a:cubicBezTo>
                    <a:pt x="2179" y="649"/>
                    <a:pt x="2133" y="605"/>
                    <a:pt x="2052" y="603"/>
                  </a:cubicBezTo>
                  <a:cubicBezTo>
                    <a:pt x="2004" y="602"/>
                    <a:pt x="1956" y="602"/>
                    <a:pt x="1908" y="603"/>
                  </a:cubicBezTo>
                  <a:cubicBezTo>
                    <a:pt x="1887" y="604"/>
                    <a:pt x="1875" y="597"/>
                    <a:pt x="1867" y="577"/>
                  </a:cubicBezTo>
                  <a:cubicBezTo>
                    <a:pt x="1837" y="500"/>
                    <a:pt x="1778" y="459"/>
                    <a:pt x="1696" y="456"/>
                  </a:cubicBezTo>
                  <a:cubicBezTo>
                    <a:pt x="1616" y="454"/>
                    <a:pt x="1556" y="491"/>
                    <a:pt x="1521" y="562"/>
                  </a:cubicBezTo>
                  <a:cubicBezTo>
                    <a:pt x="1484" y="636"/>
                    <a:pt x="1495" y="707"/>
                    <a:pt x="1547" y="770"/>
                  </a:cubicBezTo>
                  <a:cubicBezTo>
                    <a:pt x="1634" y="876"/>
                    <a:pt x="1810" y="849"/>
                    <a:pt x="1864" y="721"/>
                  </a:cubicBezTo>
                  <a:cubicBezTo>
                    <a:pt x="1875" y="695"/>
                    <a:pt x="1888" y="685"/>
                    <a:pt x="1915" y="686"/>
                  </a:cubicBezTo>
                  <a:cubicBezTo>
                    <a:pt x="1957" y="688"/>
                    <a:pt x="2000" y="686"/>
                    <a:pt x="2042" y="687"/>
                  </a:cubicBezTo>
                  <a:cubicBezTo>
                    <a:pt x="2089" y="687"/>
                    <a:pt x="2103" y="701"/>
                    <a:pt x="2103" y="749"/>
                  </a:cubicBezTo>
                  <a:cubicBezTo>
                    <a:pt x="2103" y="936"/>
                    <a:pt x="2103" y="1123"/>
                    <a:pt x="2103" y="1309"/>
                  </a:cubicBezTo>
                  <a:cubicBezTo>
                    <a:pt x="2103" y="1494"/>
                    <a:pt x="2103" y="1679"/>
                    <a:pt x="2103" y="1864"/>
                  </a:cubicBezTo>
                  <a:cubicBezTo>
                    <a:pt x="2103" y="1905"/>
                    <a:pt x="2098" y="1909"/>
                    <a:pt x="2062" y="1893"/>
                  </a:cubicBezTo>
                  <a:cubicBezTo>
                    <a:pt x="2033" y="1880"/>
                    <a:pt x="2013" y="1887"/>
                    <a:pt x="1988" y="1904"/>
                  </a:cubicBezTo>
                  <a:cubicBezTo>
                    <a:pt x="1910" y="1954"/>
                    <a:pt x="1822" y="1976"/>
                    <a:pt x="1731" y="1983"/>
                  </a:cubicBezTo>
                  <a:cubicBezTo>
                    <a:pt x="1616" y="1991"/>
                    <a:pt x="1502" y="1980"/>
                    <a:pt x="1394" y="1935"/>
                  </a:cubicBezTo>
                  <a:cubicBezTo>
                    <a:pt x="1363" y="1922"/>
                    <a:pt x="1334" y="1907"/>
                    <a:pt x="1307" y="1887"/>
                  </a:cubicBezTo>
                  <a:cubicBezTo>
                    <a:pt x="1293" y="1877"/>
                    <a:pt x="1279" y="1875"/>
                    <a:pt x="1262" y="1879"/>
                  </a:cubicBezTo>
                  <a:cubicBezTo>
                    <a:pt x="1233" y="1885"/>
                    <a:pt x="1205" y="1889"/>
                    <a:pt x="1176" y="1892"/>
                  </a:cubicBezTo>
                  <a:cubicBezTo>
                    <a:pt x="1138" y="1895"/>
                    <a:pt x="1131" y="1888"/>
                    <a:pt x="1131" y="1851"/>
                  </a:cubicBezTo>
                  <a:cubicBezTo>
                    <a:pt x="1131" y="1688"/>
                    <a:pt x="1131" y="1525"/>
                    <a:pt x="1131" y="1362"/>
                  </a:cubicBezTo>
                  <a:cubicBezTo>
                    <a:pt x="1131" y="1281"/>
                    <a:pt x="1094" y="1240"/>
                    <a:pt x="1015" y="1227"/>
                  </a:cubicBezTo>
                  <a:cubicBezTo>
                    <a:pt x="1004" y="1226"/>
                    <a:pt x="993" y="1225"/>
                    <a:pt x="982" y="1225"/>
                  </a:cubicBezTo>
                  <a:cubicBezTo>
                    <a:pt x="970" y="1224"/>
                    <a:pt x="957" y="1223"/>
                    <a:pt x="945" y="1225"/>
                  </a:cubicBezTo>
                  <a:cubicBezTo>
                    <a:pt x="890" y="1231"/>
                    <a:pt x="852" y="1222"/>
                    <a:pt x="822" y="1162"/>
                  </a:cubicBezTo>
                  <a:cubicBezTo>
                    <a:pt x="778" y="1076"/>
                    <a:pt x="660" y="1054"/>
                    <a:pt x="574" y="1102"/>
                  </a:cubicBezTo>
                  <a:cubicBezTo>
                    <a:pt x="486" y="1153"/>
                    <a:pt x="453" y="1264"/>
                    <a:pt x="500" y="1357"/>
                  </a:cubicBezTo>
                  <a:cubicBezTo>
                    <a:pt x="543" y="1442"/>
                    <a:pt x="650" y="1480"/>
                    <a:pt x="740" y="1443"/>
                  </a:cubicBezTo>
                  <a:cubicBezTo>
                    <a:pt x="791" y="1422"/>
                    <a:pt x="826" y="1387"/>
                    <a:pt x="845" y="1336"/>
                  </a:cubicBezTo>
                  <a:cubicBezTo>
                    <a:pt x="853" y="1314"/>
                    <a:pt x="865" y="1307"/>
                    <a:pt x="887" y="1308"/>
                  </a:cubicBezTo>
                  <a:cubicBezTo>
                    <a:pt x="922" y="1309"/>
                    <a:pt x="957" y="1307"/>
                    <a:pt x="993" y="1308"/>
                  </a:cubicBezTo>
                  <a:cubicBezTo>
                    <a:pt x="1033" y="1310"/>
                    <a:pt x="1048" y="1325"/>
                    <a:pt x="1048" y="1364"/>
                  </a:cubicBezTo>
                  <a:cubicBezTo>
                    <a:pt x="1048" y="1524"/>
                    <a:pt x="1047" y="1684"/>
                    <a:pt x="1048" y="1844"/>
                  </a:cubicBezTo>
                  <a:cubicBezTo>
                    <a:pt x="1048" y="1871"/>
                    <a:pt x="1038" y="1875"/>
                    <a:pt x="1015" y="1867"/>
                  </a:cubicBezTo>
                  <a:cubicBezTo>
                    <a:pt x="948" y="1843"/>
                    <a:pt x="886" y="1810"/>
                    <a:pt x="832" y="1764"/>
                  </a:cubicBezTo>
                  <a:cubicBezTo>
                    <a:pt x="815" y="1750"/>
                    <a:pt x="801" y="1747"/>
                    <a:pt x="780" y="1754"/>
                  </a:cubicBezTo>
                  <a:cubicBezTo>
                    <a:pt x="602" y="1813"/>
                    <a:pt x="442" y="1779"/>
                    <a:pt x="305" y="1652"/>
                  </a:cubicBezTo>
                  <a:cubicBezTo>
                    <a:pt x="215" y="1569"/>
                    <a:pt x="164" y="1461"/>
                    <a:pt x="149" y="1340"/>
                  </a:cubicBezTo>
                  <a:cubicBezTo>
                    <a:pt x="118" y="1099"/>
                    <a:pt x="237" y="875"/>
                    <a:pt x="455" y="760"/>
                  </a:cubicBezTo>
                  <a:cubicBezTo>
                    <a:pt x="486" y="743"/>
                    <a:pt x="518" y="728"/>
                    <a:pt x="550" y="714"/>
                  </a:cubicBezTo>
                  <a:cubicBezTo>
                    <a:pt x="567" y="707"/>
                    <a:pt x="576" y="695"/>
                    <a:pt x="582" y="678"/>
                  </a:cubicBezTo>
                  <a:cubicBezTo>
                    <a:pt x="658" y="480"/>
                    <a:pt x="796" y="351"/>
                    <a:pt x="1007" y="309"/>
                  </a:cubicBezTo>
                  <a:cubicBezTo>
                    <a:pt x="1032" y="304"/>
                    <a:pt x="1057" y="306"/>
                    <a:pt x="1082" y="305"/>
                  </a:cubicBezTo>
                  <a:cubicBezTo>
                    <a:pt x="1106" y="304"/>
                    <a:pt x="1116" y="314"/>
                    <a:pt x="1114" y="337"/>
                  </a:cubicBezTo>
                  <a:cubicBezTo>
                    <a:pt x="1113" y="346"/>
                    <a:pt x="1114" y="355"/>
                    <a:pt x="1114" y="364"/>
                  </a:cubicBezTo>
                  <a:cubicBezTo>
                    <a:pt x="1114" y="547"/>
                    <a:pt x="1114" y="730"/>
                    <a:pt x="1114" y="913"/>
                  </a:cubicBezTo>
                  <a:cubicBezTo>
                    <a:pt x="1114" y="999"/>
                    <a:pt x="1162" y="1047"/>
                    <a:pt x="1249" y="1047"/>
                  </a:cubicBezTo>
                  <a:cubicBezTo>
                    <a:pt x="1330" y="1048"/>
                    <a:pt x="1410" y="1047"/>
                    <a:pt x="1490" y="1048"/>
                  </a:cubicBezTo>
                  <a:cubicBezTo>
                    <a:pt x="1531" y="1048"/>
                    <a:pt x="1543" y="1059"/>
                    <a:pt x="1543" y="1100"/>
                  </a:cubicBezTo>
                  <a:cubicBezTo>
                    <a:pt x="1543" y="1144"/>
                    <a:pt x="1542" y="1188"/>
                    <a:pt x="1543" y="1232"/>
                  </a:cubicBezTo>
                  <a:cubicBezTo>
                    <a:pt x="1544" y="1255"/>
                    <a:pt x="1536" y="1266"/>
                    <a:pt x="1515" y="1274"/>
                  </a:cubicBezTo>
                  <a:cubicBezTo>
                    <a:pt x="1435" y="1307"/>
                    <a:pt x="1394" y="1374"/>
                    <a:pt x="1397" y="1463"/>
                  </a:cubicBezTo>
                  <a:cubicBezTo>
                    <a:pt x="1400" y="1539"/>
                    <a:pt x="1450" y="1605"/>
                    <a:pt x="1524" y="1630"/>
                  </a:cubicBezTo>
                  <a:cubicBezTo>
                    <a:pt x="1618" y="1662"/>
                    <a:pt x="1721" y="1616"/>
                    <a:pt x="1759" y="1526"/>
                  </a:cubicBezTo>
                  <a:cubicBezTo>
                    <a:pt x="1799" y="1431"/>
                    <a:pt x="1761" y="1323"/>
                    <a:pt x="1668" y="1282"/>
                  </a:cubicBezTo>
                  <a:cubicBezTo>
                    <a:pt x="1633" y="1266"/>
                    <a:pt x="1623" y="1247"/>
                    <a:pt x="1626" y="1211"/>
                  </a:cubicBezTo>
                  <a:cubicBezTo>
                    <a:pt x="1628" y="1168"/>
                    <a:pt x="1627" y="1125"/>
                    <a:pt x="1626" y="1082"/>
                  </a:cubicBezTo>
                  <a:cubicBezTo>
                    <a:pt x="1624" y="1015"/>
                    <a:pt x="1576" y="966"/>
                    <a:pt x="1509" y="965"/>
                  </a:cubicBezTo>
                  <a:cubicBezTo>
                    <a:pt x="1426" y="963"/>
                    <a:pt x="1342" y="964"/>
                    <a:pt x="1259" y="964"/>
                  </a:cubicBezTo>
                  <a:cubicBezTo>
                    <a:pt x="1209" y="964"/>
                    <a:pt x="1198" y="953"/>
                    <a:pt x="1197" y="905"/>
                  </a:cubicBezTo>
                  <a:cubicBezTo>
                    <a:pt x="1197" y="706"/>
                    <a:pt x="1198" y="508"/>
                    <a:pt x="1197" y="310"/>
                  </a:cubicBezTo>
                  <a:cubicBezTo>
                    <a:pt x="1197" y="292"/>
                    <a:pt x="1198" y="275"/>
                    <a:pt x="1217" y="263"/>
                  </a:cubicBezTo>
                  <a:cubicBezTo>
                    <a:pt x="1352" y="178"/>
                    <a:pt x="1496" y="138"/>
                    <a:pt x="1653" y="186"/>
                  </a:cubicBezTo>
                  <a:cubicBezTo>
                    <a:pt x="1697" y="200"/>
                    <a:pt x="1734" y="199"/>
                    <a:pt x="1777" y="185"/>
                  </a:cubicBezTo>
                  <a:cubicBezTo>
                    <a:pt x="1952" y="130"/>
                    <a:pt x="2110" y="174"/>
                    <a:pt x="2258" y="272"/>
                  </a:cubicBezTo>
                  <a:cubicBezTo>
                    <a:pt x="2272" y="281"/>
                    <a:pt x="2285" y="288"/>
                    <a:pt x="2302" y="288"/>
                  </a:cubicBezTo>
                  <a:cubicBezTo>
                    <a:pt x="2526" y="291"/>
                    <a:pt x="2681" y="405"/>
                    <a:pt x="2792" y="592"/>
                  </a:cubicBezTo>
                  <a:cubicBezTo>
                    <a:pt x="2816" y="632"/>
                    <a:pt x="2836" y="676"/>
                    <a:pt x="2851" y="720"/>
                  </a:cubicBezTo>
                  <a:cubicBezTo>
                    <a:pt x="2859" y="743"/>
                    <a:pt x="2871" y="757"/>
                    <a:pt x="2893" y="768"/>
                  </a:cubicBezTo>
                  <a:cubicBezTo>
                    <a:pt x="3005" y="826"/>
                    <a:pt x="3098" y="906"/>
                    <a:pt x="3159" y="1018"/>
                  </a:cubicBezTo>
                  <a:cubicBezTo>
                    <a:pt x="3258" y="1202"/>
                    <a:pt x="3235" y="1420"/>
                    <a:pt x="3100" y="1582"/>
                  </a:cubicBezTo>
                  <a:close/>
                  <a:moveTo>
                    <a:pt x="2613" y="1198"/>
                  </a:moveTo>
                  <a:cubicBezTo>
                    <a:pt x="2552" y="1199"/>
                    <a:pt x="2501" y="1150"/>
                    <a:pt x="2500" y="1089"/>
                  </a:cubicBezTo>
                  <a:cubicBezTo>
                    <a:pt x="2499" y="1023"/>
                    <a:pt x="2547" y="972"/>
                    <a:pt x="2611" y="971"/>
                  </a:cubicBezTo>
                  <a:cubicBezTo>
                    <a:pt x="2670" y="970"/>
                    <a:pt x="2723" y="1022"/>
                    <a:pt x="2725" y="1082"/>
                  </a:cubicBezTo>
                  <a:cubicBezTo>
                    <a:pt x="2726" y="1143"/>
                    <a:pt x="2674" y="1197"/>
                    <a:pt x="2613" y="1198"/>
                  </a:cubicBezTo>
                  <a:close/>
                  <a:moveTo>
                    <a:pt x="1802" y="646"/>
                  </a:moveTo>
                  <a:cubicBezTo>
                    <a:pt x="1802" y="708"/>
                    <a:pt x="1752" y="759"/>
                    <a:pt x="1692" y="759"/>
                  </a:cubicBezTo>
                  <a:cubicBezTo>
                    <a:pt x="1630" y="759"/>
                    <a:pt x="1578" y="707"/>
                    <a:pt x="1578" y="646"/>
                  </a:cubicBezTo>
                  <a:cubicBezTo>
                    <a:pt x="1577" y="583"/>
                    <a:pt x="1628" y="533"/>
                    <a:pt x="1691" y="533"/>
                  </a:cubicBezTo>
                  <a:cubicBezTo>
                    <a:pt x="1755" y="533"/>
                    <a:pt x="1802" y="582"/>
                    <a:pt x="1802" y="646"/>
                  </a:cubicBezTo>
                  <a:close/>
                  <a:moveTo>
                    <a:pt x="782" y="1269"/>
                  </a:moveTo>
                  <a:cubicBezTo>
                    <a:pt x="781" y="1329"/>
                    <a:pt x="727" y="1381"/>
                    <a:pt x="666" y="1381"/>
                  </a:cubicBezTo>
                  <a:cubicBezTo>
                    <a:pt x="606" y="1380"/>
                    <a:pt x="552" y="1326"/>
                    <a:pt x="554" y="1266"/>
                  </a:cubicBezTo>
                  <a:cubicBezTo>
                    <a:pt x="556" y="1205"/>
                    <a:pt x="608" y="1155"/>
                    <a:pt x="669" y="1156"/>
                  </a:cubicBezTo>
                  <a:cubicBezTo>
                    <a:pt x="732" y="1156"/>
                    <a:pt x="782" y="1207"/>
                    <a:pt x="782" y="1269"/>
                  </a:cubicBezTo>
                  <a:close/>
                  <a:moveTo>
                    <a:pt x="1587" y="1337"/>
                  </a:moveTo>
                  <a:cubicBezTo>
                    <a:pt x="1648" y="1338"/>
                    <a:pt x="1699" y="1391"/>
                    <a:pt x="1699" y="1452"/>
                  </a:cubicBezTo>
                  <a:cubicBezTo>
                    <a:pt x="1699" y="1514"/>
                    <a:pt x="1649" y="1562"/>
                    <a:pt x="1584" y="1562"/>
                  </a:cubicBezTo>
                  <a:cubicBezTo>
                    <a:pt x="1523" y="1562"/>
                    <a:pt x="1473" y="1512"/>
                    <a:pt x="1473" y="1452"/>
                  </a:cubicBezTo>
                  <a:cubicBezTo>
                    <a:pt x="1473" y="1388"/>
                    <a:pt x="1524" y="1337"/>
                    <a:pt x="1587" y="13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6"/>
            <p:cNvSpPr>
              <a:spLocks/>
            </p:cNvSpPr>
            <p:nvPr/>
          </p:nvSpPr>
          <p:spPr bwMode="auto">
            <a:xfrm>
              <a:off x="5308" y="2472"/>
              <a:ext cx="0" cy="544"/>
            </a:xfrm>
            <a:custGeom>
              <a:avLst/>
              <a:gdLst>
                <a:gd name="T0" fmla="*/ 560 h 1115"/>
                <a:gd name="T1" fmla="*/ 1115 h 1115"/>
                <a:gd name="T2" fmla="*/ 560 h 1115"/>
                <a:gd name="T3" fmla="*/ 0 h 1115"/>
                <a:gd name="T4" fmla="*/ 560 h 1115"/>
              </a:gdLst>
              <a:ahLst/>
              <a:cxnLst>
                <a:cxn ang="0">
                  <a:pos x="0" y="T0"/>
                </a:cxn>
                <a:cxn ang="0">
                  <a:pos x="0" y="T1"/>
                </a:cxn>
                <a:cxn ang="0">
                  <a:pos x="0" y="T2"/>
                </a:cxn>
                <a:cxn ang="0">
                  <a:pos x="0" y="T3"/>
                </a:cxn>
                <a:cxn ang="0">
                  <a:pos x="0" y="T4"/>
                </a:cxn>
              </a:cxnLst>
              <a:rect l="0" t="0" r="r" b="b"/>
              <a:pathLst>
                <a:path h="1115">
                  <a:moveTo>
                    <a:pt x="0" y="560"/>
                  </a:moveTo>
                  <a:cubicBezTo>
                    <a:pt x="0" y="745"/>
                    <a:pt x="0" y="930"/>
                    <a:pt x="0" y="1115"/>
                  </a:cubicBezTo>
                  <a:cubicBezTo>
                    <a:pt x="0" y="930"/>
                    <a:pt x="0" y="745"/>
                    <a:pt x="0" y="560"/>
                  </a:cubicBezTo>
                  <a:cubicBezTo>
                    <a:pt x="0" y="374"/>
                    <a:pt x="0" y="187"/>
                    <a:pt x="0" y="0"/>
                  </a:cubicBezTo>
                  <a:cubicBezTo>
                    <a:pt x="0" y="187"/>
                    <a:pt x="0" y="374"/>
                    <a:pt x="0" y="5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2851169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50"/>
                                  </p:iterate>
                                  <p:childTnLst>
                                    <p:set>
                                      <p:cBhvr>
                                        <p:cTn id="6"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20ED3543-CBF4-4D04-A547-B90B530D51C5}"/>
              </a:ext>
            </a:extLst>
          </p:cNvPr>
          <p:cNvSpPr>
            <a:spLocks noGrp="1"/>
          </p:cNvSpPr>
          <p:nvPr>
            <p:ph type="title"/>
          </p:nvPr>
        </p:nvSpPr>
        <p:spPr/>
        <p:txBody>
          <a:bodyPr/>
          <a:lstStyle/>
          <a:p>
            <a:endParaRPr lang="en-AU" dirty="0"/>
          </a:p>
        </p:txBody>
      </p:sp>
      <p:pic>
        <p:nvPicPr>
          <p:cNvPr id="3" name="Picture 2" descr="A picture containing table, indoor, computer, desk&#10;&#10;Description generated with high confidence">
            <a:extLst>
              <a:ext uri="{FF2B5EF4-FFF2-40B4-BE49-F238E27FC236}">
                <a16:creationId xmlns:a16="http://schemas.microsoft.com/office/drawing/2014/main" id="{94D2BB0D-D032-420D-98D2-949787710A9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85495" y="2782112"/>
            <a:ext cx="7493552" cy="4068349"/>
          </a:xfrm>
          <a:prstGeom prst="rect">
            <a:avLst/>
          </a:prstGeom>
        </p:spPr>
      </p:pic>
      <p:pic>
        <p:nvPicPr>
          <p:cNvPr id="7" name="Picture 6" descr="A picture containing person, indoor&#10;&#10;Description generated with high confidence">
            <a:extLst>
              <a:ext uri="{FF2B5EF4-FFF2-40B4-BE49-F238E27FC236}">
                <a16:creationId xmlns:a16="http://schemas.microsoft.com/office/drawing/2014/main" id="{D7B799AB-1A1F-42C1-B714-0B7CADBFC8D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21086" b="7805"/>
          <a:stretch/>
        </p:blipFill>
        <p:spPr>
          <a:xfrm>
            <a:off x="5813630" y="7539"/>
            <a:ext cx="6365416" cy="2794942"/>
          </a:xfrm>
          <a:prstGeom prst="rect">
            <a:avLst/>
          </a:prstGeom>
        </p:spPr>
      </p:pic>
      <p:pic>
        <p:nvPicPr>
          <p:cNvPr id="4098" name="Picture 2" descr="Image result for XiaoIce">
            <a:extLst>
              <a:ext uri="{FF2B5EF4-FFF2-40B4-BE49-F238E27FC236}">
                <a16:creationId xmlns:a16="http://schemas.microsoft.com/office/drawing/2014/main" id="{5F04EE40-B73A-472B-9B2E-86E77864A54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2955" y="7540"/>
            <a:ext cx="5800675" cy="326771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A screenshot of a cell phone&#10;&#10;Description generated with very high confidence">
            <a:extLst>
              <a:ext uri="{FF2B5EF4-FFF2-40B4-BE49-F238E27FC236}">
                <a16:creationId xmlns:a16="http://schemas.microsoft.com/office/drawing/2014/main" id="{27A8E4B0-55F7-4F34-A0C8-0C5C88F130E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955" y="3275254"/>
            <a:ext cx="5793939" cy="3749273"/>
          </a:xfrm>
          <a:prstGeom prst="rect">
            <a:avLst/>
          </a:prstGeom>
        </p:spPr>
      </p:pic>
    </p:spTree>
    <p:extLst>
      <p:ext uri="{BB962C8B-B14F-4D97-AF65-F5344CB8AC3E}">
        <p14:creationId xmlns:p14="http://schemas.microsoft.com/office/powerpoint/2010/main" val="1130732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Rectangle 175">
            <a:extLst>
              <a:ext uri="{FF2B5EF4-FFF2-40B4-BE49-F238E27FC236}">
                <a16:creationId xmlns:a16="http://schemas.microsoft.com/office/drawing/2014/main" id="{813CBB39-1601-45D7-8753-B0FDE9723077}"/>
              </a:ext>
            </a:extLst>
          </p:cNvPr>
          <p:cNvSpPr/>
          <p:nvPr/>
        </p:nvSpPr>
        <p:spPr bwMode="auto">
          <a:xfrm>
            <a:off x="10211101" y="2984472"/>
            <a:ext cx="1336978" cy="335728"/>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75" name="Rectangle 174">
            <a:extLst>
              <a:ext uri="{FF2B5EF4-FFF2-40B4-BE49-F238E27FC236}">
                <a16:creationId xmlns:a16="http://schemas.microsoft.com/office/drawing/2014/main" id="{51049005-9633-4D22-826B-41036AF891A5}"/>
              </a:ext>
            </a:extLst>
          </p:cNvPr>
          <p:cNvSpPr/>
          <p:nvPr/>
        </p:nvSpPr>
        <p:spPr bwMode="auto">
          <a:xfrm>
            <a:off x="10211757" y="2560780"/>
            <a:ext cx="1336978" cy="335728"/>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72" name="Rectangle 171">
            <a:extLst>
              <a:ext uri="{FF2B5EF4-FFF2-40B4-BE49-F238E27FC236}">
                <a16:creationId xmlns:a16="http://schemas.microsoft.com/office/drawing/2014/main" id="{7BD1D652-6FAB-4993-9C7D-02D774BF838F}"/>
              </a:ext>
            </a:extLst>
          </p:cNvPr>
          <p:cNvSpPr/>
          <p:nvPr/>
        </p:nvSpPr>
        <p:spPr bwMode="auto">
          <a:xfrm>
            <a:off x="10921327" y="4222898"/>
            <a:ext cx="627408" cy="627408"/>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1" name="Rectangle 70">
            <a:extLst>
              <a:ext uri="{FF2B5EF4-FFF2-40B4-BE49-F238E27FC236}">
                <a16:creationId xmlns:a16="http://schemas.microsoft.com/office/drawing/2014/main" id="{5832C4CB-CF3C-4366-ACA3-D5ABF83853FD}"/>
              </a:ext>
            </a:extLst>
          </p:cNvPr>
          <p:cNvSpPr/>
          <p:nvPr/>
        </p:nvSpPr>
        <p:spPr bwMode="auto">
          <a:xfrm>
            <a:off x="10211757" y="4222898"/>
            <a:ext cx="627408" cy="627408"/>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5" name="Rectangle 24">
            <a:extLst>
              <a:ext uri="{FF2B5EF4-FFF2-40B4-BE49-F238E27FC236}">
                <a16:creationId xmlns:a16="http://schemas.microsoft.com/office/drawing/2014/main" id="{381C7203-2E62-41FA-9034-C12E8D6C64F1}"/>
              </a:ext>
            </a:extLst>
          </p:cNvPr>
          <p:cNvSpPr/>
          <p:nvPr/>
        </p:nvSpPr>
        <p:spPr bwMode="auto">
          <a:xfrm>
            <a:off x="494140" y="1729039"/>
            <a:ext cx="1568521" cy="3642765"/>
          </a:xfrm>
          <a:prstGeom prst="rect">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5A5CDB0F-CCB5-44DC-8025-463B2891B210}"/>
              </a:ext>
            </a:extLst>
          </p:cNvPr>
          <p:cNvSpPr/>
          <p:nvPr/>
        </p:nvSpPr>
        <p:spPr bwMode="auto">
          <a:xfrm>
            <a:off x="1730" y="5956692"/>
            <a:ext cx="12190271" cy="8885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3B1A8166-54EE-4AB9-A292-9011578D1FF0}"/>
              </a:ext>
            </a:extLst>
          </p:cNvPr>
          <p:cNvSpPr txBox="1"/>
          <p:nvPr/>
        </p:nvSpPr>
        <p:spPr>
          <a:xfrm>
            <a:off x="3266430" y="6150491"/>
            <a:ext cx="1011144" cy="483360"/>
          </a:xfrm>
          <a:prstGeom prst="rect">
            <a:avLst/>
          </a:prstGeom>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Security</a:t>
            </a:r>
          </a:p>
        </p:txBody>
      </p:sp>
      <p:sp>
        <p:nvSpPr>
          <p:cNvPr id="6" name="TextBox 5">
            <a:extLst>
              <a:ext uri="{FF2B5EF4-FFF2-40B4-BE49-F238E27FC236}">
                <a16:creationId xmlns:a16="http://schemas.microsoft.com/office/drawing/2014/main" id="{3DCD90A0-6E41-4611-AE39-3A3D5DBF5D48}"/>
              </a:ext>
            </a:extLst>
          </p:cNvPr>
          <p:cNvSpPr txBox="1"/>
          <p:nvPr/>
        </p:nvSpPr>
        <p:spPr>
          <a:xfrm>
            <a:off x="4666153" y="6150491"/>
            <a:ext cx="1030378" cy="483360"/>
          </a:xfrm>
          <a:prstGeom prst="rect">
            <a:avLst/>
          </a:prstGeom>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Logging</a:t>
            </a:r>
          </a:p>
        </p:txBody>
      </p:sp>
      <p:sp>
        <p:nvSpPr>
          <p:cNvPr id="7" name="TextBox 6">
            <a:extLst>
              <a:ext uri="{FF2B5EF4-FFF2-40B4-BE49-F238E27FC236}">
                <a16:creationId xmlns:a16="http://schemas.microsoft.com/office/drawing/2014/main" id="{BB605235-EB03-4476-BC9D-8F55C61D34CA}"/>
              </a:ext>
            </a:extLst>
          </p:cNvPr>
          <p:cNvSpPr txBox="1"/>
          <p:nvPr/>
        </p:nvSpPr>
        <p:spPr>
          <a:xfrm>
            <a:off x="6089320" y="6150491"/>
            <a:ext cx="1062433" cy="483360"/>
          </a:xfrm>
          <a:prstGeom prst="rect">
            <a:avLst/>
          </a:prstGeom>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Auditing</a:t>
            </a:r>
          </a:p>
        </p:txBody>
      </p:sp>
      <p:sp>
        <p:nvSpPr>
          <p:cNvPr id="8" name="TextBox 7">
            <a:extLst>
              <a:ext uri="{FF2B5EF4-FFF2-40B4-BE49-F238E27FC236}">
                <a16:creationId xmlns:a16="http://schemas.microsoft.com/office/drawing/2014/main" id="{3FA42E1A-C3F0-4B67-A0DF-7676E7C5A88A}"/>
              </a:ext>
            </a:extLst>
          </p:cNvPr>
          <p:cNvSpPr txBox="1"/>
          <p:nvPr/>
        </p:nvSpPr>
        <p:spPr>
          <a:xfrm>
            <a:off x="7559427" y="6150491"/>
            <a:ext cx="1264960" cy="483360"/>
          </a:xfrm>
          <a:prstGeom prst="rect">
            <a:avLst/>
          </a:prstGeom>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Integration</a:t>
            </a:r>
          </a:p>
        </p:txBody>
      </p:sp>
      <p:grpSp>
        <p:nvGrpSpPr>
          <p:cNvPr id="15" name="Group 14">
            <a:extLst>
              <a:ext uri="{FF2B5EF4-FFF2-40B4-BE49-F238E27FC236}">
                <a16:creationId xmlns:a16="http://schemas.microsoft.com/office/drawing/2014/main" id="{B2B03883-3273-46F8-9B29-D7CAB6958102}"/>
              </a:ext>
            </a:extLst>
          </p:cNvPr>
          <p:cNvGrpSpPr/>
          <p:nvPr/>
        </p:nvGrpSpPr>
        <p:grpSpPr>
          <a:xfrm>
            <a:off x="4496213" y="6223673"/>
            <a:ext cx="2866068" cy="333506"/>
            <a:chOff x="4008437" y="6282761"/>
            <a:chExt cx="2923954" cy="490179"/>
          </a:xfrm>
        </p:grpSpPr>
        <p:cxnSp>
          <p:nvCxnSpPr>
            <p:cNvPr id="11" name="Straight Connector 10">
              <a:extLst>
                <a:ext uri="{FF2B5EF4-FFF2-40B4-BE49-F238E27FC236}">
                  <a16:creationId xmlns:a16="http://schemas.microsoft.com/office/drawing/2014/main" id="{5B3E32C9-6683-410B-974F-50CA87F54DBD}"/>
                </a:ext>
              </a:extLst>
            </p:cNvPr>
            <p:cNvCxnSpPr/>
            <p:nvPr/>
          </p:nvCxnSpPr>
          <p:spPr>
            <a:xfrm>
              <a:off x="4008437" y="6282761"/>
              <a:ext cx="0" cy="490179"/>
            </a:xfrm>
            <a:prstGeom prst="line">
              <a:avLst/>
            </a:prstGeom>
            <a:ln w="19050">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370139C-615B-4A64-96DC-ACCD5805BA37}"/>
                </a:ext>
              </a:extLst>
            </p:cNvPr>
            <p:cNvCxnSpPr/>
            <p:nvPr/>
          </p:nvCxnSpPr>
          <p:spPr>
            <a:xfrm>
              <a:off x="5486363" y="6282761"/>
              <a:ext cx="0" cy="490179"/>
            </a:xfrm>
            <a:prstGeom prst="line">
              <a:avLst/>
            </a:prstGeom>
            <a:ln w="19050">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400DEB3-88C5-48BF-A9A9-4DCBE56E7CCF}"/>
                </a:ext>
              </a:extLst>
            </p:cNvPr>
            <p:cNvCxnSpPr/>
            <p:nvPr/>
          </p:nvCxnSpPr>
          <p:spPr>
            <a:xfrm>
              <a:off x="6932391" y="6282761"/>
              <a:ext cx="0" cy="490179"/>
            </a:xfrm>
            <a:prstGeom prst="line">
              <a:avLst/>
            </a:prstGeom>
            <a:ln w="19050">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6" name="speech_2">
            <a:extLst>
              <a:ext uri="{FF2B5EF4-FFF2-40B4-BE49-F238E27FC236}">
                <a16:creationId xmlns:a16="http://schemas.microsoft.com/office/drawing/2014/main" id="{B0930224-CD0A-4FF8-9490-B092A006CAAB}"/>
              </a:ext>
            </a:extLst>
          </p:cNvPr>
          <p:cNvSpPr>
            <a:spLocks noChangeAspect="1" noEditPoints="1"/>
          </p:cNvSpPr>
          <p:nvPr/>
        </p:nvSpPr>
        <p:spPr bwMode="auto">
          <a:xfrm>
            <a:off x="1125030" y="2233937"/>
            <a:ext cx="302387" cy="295498"/>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 name="people_11">
            <a:extLst>
              <a:ext uri="{FF2B5EF4-FFF2-40B4-BE49-F238E27FC236}">
                <a16:creationId xmlns:a16="http://schemas.microsoft.com/office/drawing/2014/main" id="{BCAEB8DA-CD81-4ADB-9B9F-205D46154955}"/>
              </a:ext>
            </a:extLst>
          </p:cNvPr>
          <p:cNvSpPr>
            <a:spLocks noChangeAspect="1" noEditPoints="1"/>
          </p:cNvSpPr>
          <p:nvPr/>
        </p:nvSpPr>
        <p:spPr bwMode="auto">
          <a:xfrm>
            <a:off x="1129970" y="3218050"/>
            <a:ext cx="297447" cy="285642"/>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9050" cap="sq">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camera">
            <a:extLst>
              <a:ext uri="{FF2B5EF4-FFF2-40B4-BE49-F238E27FC236}">
                <a16:creationId xmlns:a16="http://schemas.microsoft.com/office/drawing/2014/main" id="{88AC7E1B-5546-4580-9895-7F4D2A04019E}"/>
              </a:ext>
            </a:extLst>
          </p:cNvPr>
          <p:cNvSpPr>
            <a:spLocks noChangeAspect="1" noEditPoints="1"/>
          </p:cNvSpPr>
          <p:nvPr/>
        </p:nvSpPr>
        <p:spPr bwMode="auto">
          <a:xfrm>
            <a:off x="1129383" y="4360974"/>
            <a:ext cx="298033" cy="238935"/>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 name="TextBox 18">
            <a:extLst>
              <a:ext uri="{FF2B5EF4-FFF2-40B4-BE49-F238E27FC236}">
                <a16:creationId xmlns:a16="http://schemas.microsoft.com/office/drawing/2014/main" id="{0A989110-7756-4409-A23D-5CA0C1E50BB8}"/>
              </a:ext>
            </a:extLst>
          </p:cNvPr>
          <p:cNvSpPr txBox="1"/>
          <p:nvPr/>
        </p:nvSpPr>
        <p:spPr>
          <a:xfrm>
            <a:off x="962261" y="2499240"/>
            <a:ext cx="632279" cy="438950"/>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a:ln>
                  <a:noFill/>
                </a:ln>
                <a:gradFill>
                  <a:gsLst>
                    <a:gs pos="84043">
                      <a:srgbClr val="1A1A1A"/>
                    </a:gs>
                    <a:gs pos="69149">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Text</a:t>
            </a:r>
          </a:p>
        </p:txBody>
      </p:sp>
      <p:sp>
        <p:nvSpPr>
          <p:cNvPr id="20" name="TextBox 19">
            <a:extLst>
              <a:ext uri="{FF2B5EF4-FFF2-40B4-BE49-F238E27FC236}">
                <a16:creationId xmlns:a16="http://schemas.microsoft.com/office/drawing/2014/main" id="{5AFF019C-AA61-496A-94C8-F10C7375AC04}"/>
              </a:ext>
            </a:extLst>
          </p:cNvPr>
          <p:cNvSpPr txBox="1"/>
          <p:nvPr/>
        </p:nvSpPr>
        <p:spPr>
          <a:xfrm>
            <a:off x="871914" y="3453648"/>
            <a:ext cx="812973" cy="438950"/>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a:ln>
                  <a:noFill/>
                </a:ln>
                <a:gradFill>
                  <a:gsLst>
                    <a:gs pos="84043">
                      <a:srgbClr val="1A1A1A"/>
                    </a:gs>
                    <a:gs pos="69149">
                      <a:srgbClr val="1A1A1A"/>
                    </a:gs>
                  </a:gsLst>
                  <a:lin ang="5400000" scaled="0"/>
                </a:gradFill>
                <a:effectLst/>
                <a:uLnTx/>
                <a:uFillTx/>
                <a:latin typeface="Segoe UI Semibold" panose="020B0702040204020203" pitchFamily="34" charset="0"/>
                <a:ea typeface="+mn-ea"/>
                <a:cs typeface="Segoe UI Semibold" panose="020B0702040204020203" pitchFamily="34" charset="0"/>
              </a:rPr>
              <a:t>Speech</a:t>
            </a:r>
          </a:p>
        </p:txBody>
      </p:sp>
      <p:sp>
        <p:nvSpPr>
          <p:cNvPr id="21" name="TextBox 20">
            <a:extLst>
              <a:ext uri="{FF2B5EF4-FFF2-40B4-BE49-F238E27FC236}">
                <a16:creationId xmlns:a16="http://schemas.microsoft.com/office/drawing/2014/main" id="{3D8B85D7-8182-42BE-97A6-F6E2A6114C44}"/>
              </a:ext>
            </a:extLst>
          </p:cNvPr>
          <p:cNvSpPr txBox="1"/>
          <p:nvPr/>
        </p:nvSpPr>
        <p:spPr>
          <a:xfrm>
            <a:off x="900981" y="4525370"/>
            <a:ext cx="754838" cy="438950"/>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a:ln>
                  <a:noFill/>
                </a:ln>
                <a:gradFill>
                  <a:gsLst>
                    <a:gs pos="84043">
                      <a:srgbClr val="1A1A1A"/>
                    </a:gs>
                    <a:gs pos="69149">
                      <a:srgbClr val="1A1A1A"/>
                    </a:gs>
                  </a:gsLst>
                  <a:lin ang="5400000" scaled="0"/>
                </a:gradFill>
                <a:effectLst/>
                <a:uLnTx/>
                <a:uFillTx/>
                <a:latin typeface="Segoe UI Semibold" panose="020B0702040204020203" pitchFamily="34" charset="0"/>
                <a:ea typeface="+mn-ea"/>
                <a:cs typeface="Segoe UI Semibold" panose="020B0702040204020203" pitchFamily="34" charset="0"/>
              </a:rPr>
              <a:t>Image</a:t>
            </a:r>
          </a:p>
        </p:txBody>
      </p:sp>
      <p:sp>
        <p:nvSpPr>
          <p:cNvPr id="23" name="TextBox 22">
            <a:extLst>
              <a:ext uri="{FF2B5EF4-FFF2-40B4-BE49-F238E27FC236}">
                <a16:creationId xmlns:a16="http://schemas.microsoft.com/office/drawing/2014/main" id="{EAC5BD6F-C433-48AF-9065-D1ECD7227895}"/>
              </a:ext>
            </a:extLst>
          </p:cNvPr>
          <p:cNvSpPr txBox="1"/>
          <p:nvPr/>
        </p:nvSpPr>
        <p:spPr>
          <a:xfrm>
            <a:off x="494140" y="1262948"/>
            <a:ext cx="1568521" cy="533981"/>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729" b="0" i="0" u="none" strike="noStrike" kern="1200" cap="none" spc="0" normalizeH="0" baseline="0" noProof="0">
                <a:ln>
                  <a:noFill/>
                </a:ln>
                <a:solidFill>
                  <a:srgbClr val="E6E6E6">
                    <a:lumMod val="50000"/>
                  </a:srgbClr>
                </a:solidFill>
                <a:effectLst/>
                <a:uLnTx/>
                <a:uFillTx/>
                <a:latin typeface="Segoe UI Semibold" panose="020B0702040204020203" pitchFamily="34" charset="0"/>
                <a:ea typeface="+mn-ea"/>
                <a:cs typeface="Segoe UI Semibold" panose="020B0702040204020203" pitchFamily="34" charset="0"/>
              </a:rPr>
              <a:t>User Input</a:t>
            </a:r>
          </a:p>
        </p:txBody>
      </p:sp>
      <p:sp>
        <p:nvSpPr>
          <p:cNvPr id="28" name="Rectangle 27">
            <a:extLst>
              <a:ext uri="{FF2B5EF4-FFF2-40B4-BE49-F238E27FC236}">
                <a16:creationId xmlns:a16="http://schemas.microsoft.com/office/drawing/2014/main" id="{E970597B-DBC5-4025-B62A-E9304DEB47EE}"/>
              </a:ext>
            </a:extLst>
          </p:cNvPr>
          <p:cNvSpPr/>
          <p:nvPr/>
        </p:nvSpPr>
        <p:spPr bwMode="auto">
          <a:xfrm>
            <a:off x="2380535" y="1729039"/>
            <a:ext cx="1568521" cy="3642765"/>
          </a:xfrm>
          <a:prstGeom prst="rect">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26" name="Picture 2" descr="Image result for facebook messenger logo png">
            <a:extLst>
              <a:ext uri="{FF2B5EF4-FFF2-40B4-BE49-F238E27FC236}">
                <a16:creationId xmlns:a16="http://schemas.microsoft.com/office/drawing/2014/main" id="{4B7E83F6-3693-48FF-AAEC-DB8E599181C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996669" y="3607021"/>
            <a:ext cx="336249" cy="3392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logo skype">
            <a:extLst>
              <a:ext uri="{FF2B5EF4-FFF2-40B4-BE49-F238E27FC236}">
                <a16:creationId xmlns:a16="http://schemas.microsoft.com/office/drawing/2014/main" id="{E9C66D86-94BA-4709-BFB1-CB5A5A34683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954656" y="2514766"/>
            <a:ext cx="412673" cy="41304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cortana logo png">
            <a:extLst>
              <a:ext uri="{FF2B5EF4-FFF2-40B4-BE49-F238E27FC236}">
                <a16:creationId xmlns:a16="http://schemas.microsoft.com/office/drawing/2014/main" id="{ECCA9804-E5C4-4B37-96D1-B3635338F6D4}"/>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949280" y="1923519"/>
            <a:ext cx="423427" cy="423427"/>
          </a:xfrm>
          <a:prstGeom prst="rect">
            <a:avLst/>
          </a:prstGeom>
          <a:noFill/>
          <a:extLst>
            <a:ext uri="{909E8E84-426E-40DD-AFC4-6F175D3DCCD1}">
              <a14:hiddenFill xmlns:a14="http://schemas.microsoft.com/office/drawing/2010/main">
                <a:solidFill>
                  <a:srgbClr val="FFFFFF"/>
                </a:solidFill>
              </a14:hiddenFill>
            </a:ext>
          </a:extLst>
        </p:spPr>
      </p:pic>
      <p:sp>
        <p:nvSpPr>
          <p:cNvPr id="29" name="Oval 28">
            <a:extLst>
              <a:ext uri="{FF2B5EF4-FFF2-40B4-BE49-F238E27FC236}">
                <a16:creationId xmlns:a16="http://schemas.microsoft.com/office/drawing/2014/main" id="{3B77E114-642B-41F8-BD98-DA9BB5BD69BD}"/>
              </a:ext>
            </a:extLst>
          </p:cNvPr>
          <p:cNvSpPr/>
          <p:nvPr/>
        </p:nvSpPr>
        <p:spPr bwMode="auto">
          <a:xfrm>
            <a:off x="2886258" y="5115468"/>
            <a:ext cx="557073" cy="557073"/>
          </a:xfrm>
          <a:prstGeom prst="ellipse">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0C4C0541-6ECB-46ED-A675-72E7983D55B1}"/>
              </a:ext>
            </a:extLst>
          </p:cNvPr>
          <p:cNvSpPr/>
          <p:nvPr/>
        </p:nvSpPr>
        <p:spPr bwMode="auto">
          <a:xfrm>
            <a:off x="999864" y="5115468"/>
            <a:ext cx="557073" cy="557073"/>
          </a:xfrm>
          <a:prstGeom prst="ellipse">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people_4">
            <a:extLst>
              <a:ext uri="{FF2B5EF4-FFF2-40B4-BE49-F238E27FC236}">
                <a16:creationId xmlns:a16="http://schemas.microsoft.com/office/drawing/2014/main" id="{972D97FB-3D30-4BB1-8EA2-B29839108EB1}"/>
              </a:ext>
            </a:extLst>
          </p:cNvPr>
          <p:cNvSpPr>
            <a:spLocks noChangeAspect="1" noEditPoints="1"/>
          </p:cNvSpPr>
          <p:nvPr/>
        </p:nvSpPr>
        <p:spPr bwMode="auto">
          <a:xfrm>
            <a:off x="1162503" y="5264433"/>
            <a:ext cx="231794" cy="25914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1A1A1A"/>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9B91DB33-2C19-450B-8F26-AF590F7183C8}"/>
              </a:ext>
            </a:extLst>
          </p:cNvPr>
          <p:cNvSpPr txBox="1"/>
          <p:nvPr/>
        </p:nvSpPr>
        <p:spPr>
          <a:xfrm>
            <a:off x="2374354" y="1262948"/>
            <a:ext cx="1580880" cy="533981"/>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729" b="0" i="0" u="none" strike="noStrike" kern="1200" cap="none" spc="0" normalizeH="0" baseline="0" noProof="0">
                <a:ln>
                  <a:noFill/>
                </a:ln>
                <a:solidFill>
                  <a:srgbClr val="E6E6E6">
                    <a:lumMod val="50000"/>
                  </a:srgbClr>
                </a:solidFill>
                <a:effectLst/>
                <a:uLnTx/>
                <a:uFillTx/>
                <a:latin typeface="Segoe UI Semibold" panose="020B0702040204020203" pitchFamily="34" charset="0"/>
                <a:ea typeface="+mn-ea"/>
                <a:cs typeface="Segoe UI Semibold" panose="020B0702040204020203" pitchFamily="34" charset="0"/>
              </a:rPr>
              <a:t>Channels</a:t>
            </a:r>
          </a:p>
        </p:txBody>
      </p:sp>
      <p:sp>
        <p:nvSpPr>
          <p:cNvPr id="43" name="Rectangle 42">
            <a:extLst>
              <a:ext uri="{FF2B5EF4-FFF2-40B4-BE49-F238E27FC236}">
                <a16:creationId xmlns:a16="http://schemas.microsoft.com/office/drawing/2014/main" id="{A5A2FF3D-D4BC-4E36-A715-05F59567B694}"/>
              </a:ext>
            </a:extLst>
          </p:cNvPr>
          <p:cNvSpPr/>
          <p:nvPr/>
        </p:nvSpPr>
        <p:spPr bwMode="auto">
          <a:xfrm>
            <a:off x="9999063" y="1729039"/>
            <a:ext cx="1743923" cy="3642765"/>
          </a:xfrm>
          <a:prstGeom prst="rect">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589F4CA9-9037-40E3-AD3E-4022F787BD88}"/>
              </a:ext>
            </a:extLst>
          </p:cNvPr>
          <p:cNvSpPr/>
          <p:nvPr/>
        </p:nvSpPr>
        <p:spPr bwMode="auto">
          <a:xfrm>
            <a:off x="10606008" y="5115468"/>
            <a:ext cx="557073" cy="557073"/>
          </a:xfrm>
          <a:prstGeom prst="ellipse">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TextBox 50">
            <a:extLst>
              <a:ext uri="{FF2B5EF4-FFF2-40B4-BE49-F238E27FC236}">
                <a16:creationId xmlns:a16="http://schemas.microsoft.com/office/drawing/2014/main" id="{9338B613-D258-424B-93AF-C9B9654CA8A3}"/>
              </a:ext>
            </a:extLst>
          </p:cNvPr>
          <p:cNvSpPr txBox="1"/>
          <p:nvPr/>
        </p:nvSpPr>
        <p:spPr>
          <a:xfrm>
            <a:off x="9802406" y="1262948"/>
            <a:ext cx="2066047" cy="533981"/>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729" b="0" i="0" u="none" strike="noStrike" kern="1200" cap="none" spc="0" normalizeH="0" baseline="0" noProof="0">
                <a:ln>
                  <a:noFill/>
                </a:ln>
                <a:solidFill>
                  <a:srgbClr val="E6E6E6">
                    <a:lumMod val="50000"/>
                  </a:srgbClr>
                </a:solidFill>
                <a:effectLst/>
                <a:uLnTx/>
                <a:uFillTx/>
                <a:latin typeface="Segoe UI Semibold" panose="020B0702040204020203" pitchFamily="34" charset="0"/>
                <a:ea typeface="+mn-ea"/>
                <a:cs typeface="Segoe UI Semibold" panose="020B0702040204020203" pitchFamily="34" charset="0"/>
              </a:rPr>
              <a:t>Business Process</a:t>
            </a:r>
          </a:p>
        </p:txBody>
      </p:sp>
      <p:sp>
        <p:nvSpPr>
          <p:cNvPr id="55" name="Trackers_EADF">
            <a:extLst>
              <a:ext uri="{FF2B5EF4-FFF2-40B4-BE49-F238E27FC236}">
                <a16:creationId xmlns:a16="http://schemas.microsoft.com/office/drawing/2014/main" id="{B4CE4CF8-E8AC-4B66-AE3C-ABE51B8A44EA}"/>
              </a:ext>
            </a:extLst>
          </p:cNvPr>
          <p:cNvSpPr>
            <a:spLocks noChangeAspect="1" noEditPoints="1"/>
          </p:cNvSpPr>
          <p:nvPr/>
        </p:nvSpPr>
        <p:spPr bwMode="auto">
          <a:xfrm>
            <a:off x="10774177" y="5243513"/>
            <a:ext cx="220736" cy="300984"/>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1A1A1A"/>
              </a:solidFill>
              <a:effectLst/>
              <a:uLnTx/>
              <a:uFillTx/>
              <a:latin typeface="Segoe UI"/>
              <a:ea typeface="+mn-ea"/>
              <a:cs typeface="+mn-cs"/>
            </a:endParaRPr>
          </a:p>
        </p:txBody>
      </p:sp>
      <p:pic>
        <p:nvPicPr>
          <p:cNvPr id="1036" name="Picture 12" descr="Image result for sql logo">
            <a:extLst>
              <a:ext uri="{FF2B5EF4-FFF2-40B4-BE49-F238E27FC236}">
                <a16:creationId xmlns:a16="http://schemas.microsoft.com/office/drawing/2014/main" id="{3343F143-2136-4A36-B32B-3173F362E126}"/>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336519" y="4338391"/>
            <a:ext cx="377886" cy="39642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azure table storage logo">
            <a:extLst>
              <a:ext uri="{FF2B5EF4-FFF2-40B4-BE49-F238E27FC236}">
                <a16:creationId xmlns:a16="http://schemas.microsoft.com/office/drawing/2014/main" id="{95236328-4454-4970-B92A-83DE3725B4BA}"/>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1025724" y="4314752"/>
            <a:ext cx="443699" cy="443699"/>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Image result for aws logo png">
            <a:extLst>
              <a:ext uri="{FF2B5EF4-FFF2-40B4-BE49-F238E27FC236}">
                <a16:creationId xmlns:a16="http://schemas.microsoft.com/office/drawing/2014/main" id="{C1C336DB-1FCB-4972-9A93-298B1981B23A}"/>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0599033" y="2612166"/>
            <a:ext cx="561115" cy="211010"/>
          </a:xfrm>
          <a:prstGeom prst="rect">
            <a:avLst/>
          </a:prstGeom>
          <a:noFill/>
          <a:extLst>
            <a:ext uri="{909E8E84-426E-40DD-AFC4-6F175D3DCCD1}">
              <a14:hiddenFill xmlns:a14="http://schemas.microsoft.com/office/drawing/2010/main">
                <a:solidFill>
                  <a:srgbClr val="FFFFFF"/>
                </a:solidFill>
              </a14:hiddenFill>
            </a:ext>
          </a:extLst>
        </p:spPr>
      </p:pic>
      <p:sp>
        <p:nvSpPr>
          <p:cNvPr id="67" name="building_4">
            <a:extLst>
              <a:ext uri="{FF2B5EF4-FFF2-40B4-BE49-F238E27FC236}">
                <a16:creationId xmlns:a16="http://schemas.microsoft.com/office/drawing/2014/main" id="{DC54346D-6FE1-497F-BAB2-878AA2668BF7}"/>
              </a:ext>
            </a:extLst>
          </p:cNvPr>
          <p:cNvSpPr>
            <a:spLocks noChangeAspect="1" noEditPoints="1"/>
          </p:cNvSpPr>
          <p:nvPr/>
        </p:nvSpPr>
        <p:spPr bwMode="auto">
          <a:xfrm>
            <a:off x="10461557" y="3045269"/>
            <a:ext cx="200201" cy="203353"/>
          </a:xfrm>
          <a:custGeom>
            <a:avLst/>
            <a:gdLst>
              <a:gd name="T0" fmla="*/ 200 w 254"/>
              <a:gd name="T1" fmla="*/ 258 h 258"/>
              <a:gd name="T2" fmla="*/ 55 w 254"/>
              <a:gd name="T3" fmla="*/ 44 h 258"/>
              <a:gd name="T4" fmla="*/ 200 w 254"/>
              <a:gd name="T5" fmla="*/ 44 h 258"/>
              <a:gd name="T6" fmla="*/ 55 w 254"/>
              <a:gd name="T7" fmla="*/ 72 h 258"/>
              <a:gd name="T8" fmla="*/ 0 w 254"/>
              <a:gd name="T9" fmla="*/ 258 h 258"/>
              <a:gd name="T10" fmla="*/ 21 w 254"/>
              <a:gd name="T11" fmla="*/ 102 h 258"/>
              <a:gd name="T12" fmla="*/ 21 w 254"/>
              <a:gd name="T13" fmla="*/ 128 h 258"/>
              <a:gd name="T14" fmla="*/ 21 w 254"/>
              <a:gd name="T15" fmla="*/ 155 h 258"/>
              <a:gd name="T16" fmla="*/ 21 w 254"/>
              <a:gd name="T17" fmla="*/ 182 h 258"/>
              <a:gd name="T18" fmla="*/ 21 w 254"/>
              <a:gd name="T19" fmla="*/ 209 h 258"/>
              <a:gd name="T20" fmla="*/ 200 w 254"/>
              <a:gd name="T21" fmla="*/ 258 h 258"/>
              <a:gd name="T22" fmla="*/ 254 w 254"/>
              <a:gd name="T23" fmla="*/ 72 h 258"/>
              <a:gd name="T24" fmla="*/ 234 w 254"/>
              <a:gd name="T25" fmla="*/ 102 h 258"/>
              <a:gd name="T26" fmla="*/ 234 w 254"/>
              <a:gd name="T27" fmla="*/ 128 h 258"/>
              <a:gd name="T28" fmla="*/ 234 w 254"/>
              <a:gd name="T29" fmla="*/ 155 h 258"/>
              <a:gd name="T30" fmla="*/ 234 w 254"/>
              <a:gd name="T31" fmla="*/ 182 h 258"/>
              <a:gd name="T32" fmla="*/ 234 w 254"/>
              <a:gd name="T33" fmla="*/ 209 h 258"/>
              <a:gd name="T34" fmla="*/ 96 w 254"/>
              <a:gd name="T35" fmla="*/ 71 h 258"/>
              <a:gd name="T36" fmla="*/ 87 w 254"/>
              <a:gd name="T37" fmla="*/ 66 h 258"/>
              <a:gd name="T38" fmla="*/ 96 w 254"/>
              <a:gd name="T39" fmla="*/ 76 h 258"/>
              <a:gd name="T40" fmla="*/ 132 w 254"/>
              <a:gd name="T41" fmla="*/ 71 h 258"/>
              <a:gd name="T42" fmla="*/ 122 w 254"/>
              <a:gd name="T43" fmla="*/ 66 h 258"/>
              <a:gd name="T44" fmla="*/ 132 w 254"/>
              <a:gd name="T45" fmla="*/ 76 h 258"/>
              <a:gd name="T46" fmla="*/ 168 w 254"/>
              <a:gd name="T47" fmla="*/ 71 h 258"/>
              <a:gd name="T48" fmla="*/ 158 w 254"/>
              <a:gd name="T49" fmla="*/ 66 h 258"/>
              <a:gd name="T50" fmla="*/ 168 w 254"/>
              <a:gd name="T51" fmla="*/ 76 h 258"/>
              <a:gd name="T52" fmla="*/ 96 w 254"/>
              <a:gd name="T53" fmla="*/ 109 h 258"/>
              <a:gd name="T54" fmla="*/ 87 w 254"/>
              <a:gd name="T55" fmla="*/ 104 h 258"/>
              <a:gd name="T56" fmla="*/ 96 w 254"/>
              <a:gd name="T57" fmla="*/ 114 h 258"/>
              <a:gd name="T58" fmla="*/ 132 w 254"/>
              <a:gd name="T59" fmla="*/ 109 h 258"/>
              <a:gd name="T60" fmla="*/ 122 w 254"/>
              <a:gd name="T61" fmla="*/ 104 h 258"/>
              <a:gd name="T62" fmla="*/ 132 w 254"/>
              <a:gd name="T63" fmla="*/ 114 h 258"/>
              <a:gd name="T64" fmla="*/ 168 w 254"/>
              <a:gd name="T65" fmla="*/ 109 h 258"/>
              <a:gd name="T66" fmla="*/ 158 w 254"/>
              <a:gd name="T67" fmla="*/ 104 h 258"/>
              <a:gd name="T68" fmla="*/ 168 w 254"/>
              <a:gd name="T69" fmla="*/ 114 h 258"/>
              <a:gd name="T70" fmla="*/ 96 w 254"/>
              <a:gd name="T71" fmla="*/ 147 h 258"/>
              <a:gd name="T72" fmla="*/ 87 w 254"/>
              <a:gd name="T73" fmla="*/ 142 h 258"/>
              <a:gd name="T74" fmla="*/ 96 w 254"/>
              <a:gd name="T75" fmla="*/ 152 h 258"/>
              <a:gd name="T76" fmla="*/ 132 w 254"/>
              <a:gd name="T77" fmla="*/ 147 h 258"/>
              <a:gd name="T78" fmla="*/ 122 w 254"/>
              <a:gd name="T79" fmla="*/ 142 h 258"/>
              <a:gd name="T80" fmla="*/ 132 w 254"/>
              <a:gd name="T81" fmla="*/ 152 h 258"/>
              <a:gd name="T82" fmla="*/ 168 w 254"/>
              <a:gd name="T83" fmla="*/ 147 h 258"/>
              <a:gd name="T84" fmla="*/ 158 w 254"/>
              <a:gd name="T85" fmla="*/ 142 h 258"/>
              <a:gd name="T86" fmla="*/ 168 w 254"/>
              <a:gd name="T87" fmla="*/ 152 h 258"/>
              <a:gd name="T88" fmla="*/ 96 w 254"/>
              <a:gd name="T89" fmla="*/ 185 h 258"/>
              <a:gd name="T90" fmla="*/ 87 w 254"/>
              <a:gd name="T91" fmla="*/ 180 h 258"/>
              <a:gd name="T92" fmla="*/ 96 w 254"/>
              <a:gd name="T93" fmla="*/ 190 h 258"/>
              <a:gd name="T94" fmla="*/ 132 w 254"/>
              <a:gd name="T95" fmla="*/ 186 h 258"/>
              <a:gd name="T96" fmla="*/ 122 w 254"/>
              <a:gd name="T97" fmla="*/ 180 h 258"/>
              <a:gd name="T98" fmla="*/ 132 w 254"/>
              <a:gd name="T99" fmla="*/ 190 h 258"/>
              <a:gd name="T100" fmla="*/ 168 w 254"/>
              <a:gd name="T101" fmla="*/ 184 h 258"/>
              <a:gd name="T102" fmla="*/ 158 w 254"/>
              <a:gd name="T103" fmla="*/ 180 h 258"/>
              <a:gd name="T104" fmla="*/ 168 w 254"/>
              <a:gd name="T105" fmla="*/ 190 h 258"/>
              <a:gd name="T106" fmla="*/ 163 w 254"/>
              <a:gd name="T107" fmla="*/ 258 h 258"/>
              <a:gd name="T108" fmla="*/ 92 w 254"/>
              <a:gd name="T109" fmla="*/ 21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 h="258">
                <a:moveTo>
                  <a:pt x="200" y="146"/>
                </a:moveTo>
                <a:lnTo>
                  <a:pt x="200" y="258"/>
                </a:lnTo>
                <a:lnTo>
                  <a:pt x="55" y="258"/>
                </a:lnTo>
                <a:lnTo>
                  <a:pt x="55" y="44"/>
                </a:lnTo>
                <a:lnTo>
                  <a:pt x="127" y="0"/>
                </a:lnTo>
                <a:lnTo>
                  <a:pt x="200" y="44"/>
                </a:lnTo>
                <a:lnTo>
                  <a:pt x="200" y="146"/>
                </a:lnTo>
                <a:moveTo>
                  <a:pt x="55" y="72"/>
                </a:moveTo>
                <a:lnTo>
                  <a:pt x="0" y="72"/>
                </a:lnTo>
                <a:lnTo>
                  <a:pt x="0" y="258"/>
                </a:lnTo>
                <a:lnTo>
                  <a:pt x="55" y="258"/>
                </a:lnTo>
                <a:moveTo>
                  <a:pt x="21" y="102"/>
                </a:moveTo>
                <a:lnTo>
                  <a:pt x="55" y="102"/>
                </a:lnTo>
                <a:moveTo>
                  <a:pt x="21" y="128"/>
                </a:moveTo>
                <a:lnTo>
                  <a:pt x="55" y="128"/>
                </a:lnTo>
                <a:moveTo>
                  <a:pt x="21" y="155"/>
                </a:moveTo>
                <a:lnTo>
                  <a:pt x="55" y="155"/>
                </a:lnTo>
                <a:moveTo>
                  <a:pt x="21" y="182"/>
                </a:moveTo>
                <a:lnTo>
                  <a:pt x="55" y="182"/>
                </a:lnTo>
                <a:moveTo>
                  <a:pt x="21" y="209"/>
                </a:moveTo>
                <a:lnTo>
                  <a:pt x="55" y="209"/>
                </a:lnTo>
                <a:moveTo>
                  <a:pt x="200" y="258"/>
                </a:moveTo>
                <a:lnTo>
                  <a:pt x="254" y="258"/>
                </a:lnTo>
                <a:lnTo>
                  <a:pt x="254" y="72"/>
                </a:lnTo>
                <a:lnTo>
                  <a:pt x="200" y="72"/>
                </a:lnTo>
                <a:moveTo>
                  <a:pt x="234" y="102"/>
                </a:moveTo>
                <a:lnTo>
                  <a:pt x="200" y="102"/>
                </a:lnTo>
                <a:moveTo>
                  <a:pt x="234" y="128"/>
                </a:moveTo>
                <a:lnTo>
                  <a:pt x="200" y="128"/>
                </a:lnTo>
                <a:moveTo>
                  <a:pt x="234" y="155"/>
                </a:moveTo>
                <a:lnTo>
                  <a:pt x="200" y="155"/>
                </a:lnTo>
                <a:moveTo>
                  <a:pt x="234" y="182"/>
                </a:moveTo>
                <a:lnTo>
                  <a:pt x="200" y="182"/>
                </a:lnTo>
                <a:moveTo>
                  <a:pt x="234" y="209"/>
                </a:moveTo>
                <a:lnTo>
                  <a:pt x="200" y="209"/>
                </a:lnTo>
                <a:moveTo>
                  <a:pt x="96" y="71"/>
                </a:moveTo>
                <a:lnTo>
                  <a:pt x="96" y="66"/>
                </a:lnTo>
                <a:lnTo>
                  <a:pt x="87" y="66"/>
                </a:lnTo>
                <a:lnTo>
                  <a:pt x="87" y="76"/>
                </a:lnTo>
                <a:lnTo>
                  <a:pt x="96" y="76"/>
                </a:lnTo>
                <a:lnTo>
                  <a:pt x="96" y="71"/>
                </a:lnTo>
                <a:moveTo>
                  <a:pt x="132" y="71"/>
                </a:moveTo>
                <a:lnTo>
                  <a:pt x="132" y="66"/>
                </a:lnTo>
                <a:lnTo>
                  <a:pt x="122" y="66"/>
                </a:lnTo>
                <a:lnTo>
                  <a:pt x="122" y="76"/>
                </a:lnTo>
                <a:lnTo>
                  <a:pt x="132" y="76"/>
                </a:lnTo>
                <a:lnTo>
                  <a:pt x="132" y="71"/>
                </a:lnTo>
                <a:moveTo>
                  <a:pt x="168" y="71"/>
                </a:moveTo>
                <a:lnTo>
                  <a:pt x="168" y="66"/>
                </a:lnTo>
                <a:lnTo>
                  <a:pt x="158" y="66"/>
                </a:lnTo>
                <a:lnTo>
                  <a:pt x="158" y="76"/>
                </a:lnTo>
                <a:lnTo>
                  <a:pt x="168" y="76"/>
                </a:lnTo>
                <a:lnTo>
                  <a:pt x="168" y="71"/>
                </a:lnTo>
                <a:moveTo>
                  <a:pt x="96" y="109"/>
                </a:moveTo>
                <a:lnTo>
                  <a:pt x="96" y="104"/>
                </a:lnTo>
                <a:lnTo>
                  <a:pt x="87" y="104"/>
                </a:lnTo>
                <a:lnTo>
                  <a:pt x="87" y="114"/>
                </a:lnTo>
                <a:lnTo>
                  <a:pt x="96" y="114"/>
                </a:lnTo>
                <a:lnTo>
                  <a:pt x="96" y="109"/>
                </a:lnTo>
                <a:moveTo>
                  <a:pt x="132" y="109"/>
                </a:moveTo>
                <a:lnTo>
                  <a:pt x="132" y="104"/>
                </a:lnTo>
                <a:lnTo>
                  <a:pt x="122" y="104"/>
                </a:lnTo>
                <a:lnTo>
                  <a:pt x="122" y="114"/>
                </a:lnTo>
                <a:lnTo>
                  <a:pt x="132" y="114"/>
                </a:lnTo>
                <a:lnTo>
                  <a:pt x="132" y="109"/>
                </a:lnTo>
                <a:moveTo>
                  <a:pt x="168" y="109"/>
                </a:moveTo>
                <a:lnTo>
                  <a:pt x="168" y="104"/>
                </a:lnTo>
                <a:lnTo>
                  <a:pt x="158" y="104"/>
                </a:lnTo>
                <a:lnTo>
                  <a:pt x="158" y="114"/>
                </a:lnTo>
                <a:lnTo>
                  <a:pt x="168" y="114"/>
                </a:lnTo>
                <a:lnTo>
                  <a:pt x="168" y="109"/>
                </a:lnTo>
                <a:moveTo>
                  <a:pt x="96" y="147"/>
                </a:moveTo>
                <a:lnTo>
                  <a:pt x="96" y="142"/>
                </a:lnTo>
                <a:lnTo>
                  <a:pt x="87" y="142"/>
                </a:lnTo>
                <a:lnTo>
                  <a:pt x="87" y="152"/>
                </a:lnTo>
                <a:lnTo>
                  <a:pt x="96" y="152"/>
                </a:lnTo>
                <a:lnTo>
                  <a:pt x="96" y="147"/>
                </a:lnTo>
                <a:moveTo>
                  <a:pt x="132" y="147"/>
                </a:moveTo>
                <a:lnTo>
                  <a:pt x="132" y="142"/>
                </a:lnTo>
                <a:lnTo>
                  <a:pt x="122" y="142"/>
                </a:lnTo>
                <a:lnTo>
                  <a:pt x="122" y="152"/>
                </a:lnTo>
                <a:lnTo>
                  <a:pt x="132" y="152"/>
                </a:lnTo>
                <a:lnTo>
                  <a:pt x="132" y="147"/>
                </a:lnTo>
                <a:moveTo>
                  <a:pt x="168" y="147"/>
                </a:moveTo>
                <a:lnTo>
                  <a:pt x="168" y="142"/>
                </a:lnTo>
                <a:lnTo>
                  <a:pt x="158" y="142"/>
                </a:lnTo>
                <a:lnTo>
                  <a:pt x="158" y="152"/>
                </a:lnTo>
                <a:lnTo>
                  <a:pt x="168" y="152"/>
                </a:lnTo>
                <a:lnTo>
                  <a:pt x="168" y="147"/>
                </a:lnTo>
                <a:moveTo>
                  <a:pt x="96" y="185"/>
                </a:moveTo>
                <a:lnTo>
                  <a:pt x="96" y="180"/>
                </a:lnTo>
                <a:lnTo>
                  <a:pt x="87" y="180"/>
                </a:lnTo>
                <a:lnTo>
                  <a:pt x="87" y="190"/>
                </a:lnTo>
                <a:lnTo>
                  <a:pt x="96" y="190"/>
                </a:lnTo>
                <a:lnTo>
                  <a:pt x="96" y="185"/>
                </a:lnTo>
                <a:moveTo>
                  <a:pt x="132" y="186"/>
                </a:moveTo>
                <a:lnTo>
                  <a:pt x="132" y="180"/>
                </a:lnTo>
                <a:lnTo>
                  <a:pt x="122" y="180"/>
                </a:lnTo>
                <a:lnTo>
                  <a:pt x="122" y="190"/>
                </a:lnTo>
                <a:lnTo>
                  <a:pt x="132" y="190"/>
                </a:lnTo>
                <a:lnTo>
                  <a:pt x="132" y="186"/>
                </a:lnTo>
                <a:moveTo>
                  <a:pt x="168" y="184"/>
                </a:moveTo>
                <a:lnTo>
                  <a:pt x="168" y="180"/>
                </a:lnTo>
                <a:lnTo>
                  <a:pt x="158" y="180"/>
                </a:lnTo>
                <a:lnTo>
                  <a:pt x="158" y="190"/>
                </a:lnTo>
                <a:lnTo>
                  <a:pt x="168" y="190"/>
                </a:lnTo>
                <a:lnTo>
                  <a:pt x="168" y="184"/>
                </a:lnTo>
                <a:moveTo>
                  <a:pt x="163" y="258"/>
                </a:moveTo>
                <a:lnTo>
                  <a:pt x="163" y="217"/>
                </a:lnTo>
                <a:lnTo>
                  <a:pt x="92" y="217"/>
                </a:lnTo>
                <a:lnTo>
                  <a:pt x="92" y="25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 name="TextBox 67">
            <a:extLst>
              <a:ext uri="{FF2B5EF4-FFF2-40B4-BE49-F238E27FC236}">
                <a16:creationId xmlns:a16="http://schemas.microsoft.com/office/drawing/2014/main" id="{DADF3261-F356-483D-A997-C65B2B413B85}"/>
              </a:ext>
            </a:extLst>
          </p:cNvPr>
          <p:cNvSpPr txBox="1"/>
          <p:nvPr/>
        </p:nvSpPr>
        <p:spPr>
          <a:xfrm>
            <a:off x="10763633" y="3107396"/>
            <a:ext cx="524182" cy="108619"/>
          </a:xfrm>
          <a:prstGeom prst="rect">
            <a:avLst/>
          </a:prstGeom>
          <a:noFill/>
        </p:spPr>
        <p:txBody>
          <a:bodyPr wrap="non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784" b="0" i="0" u="none" strike="noStrike" kern="1200" cap="none" spc="0" normalizeH="0" baseline="0" noProof="0">
                <a:ln>
                  <a:noFill/>
                </a:ln>
                <a:gradFill>
                  <a:gsLst>
                    <a:gs pos="84043">
                      <a:srgbClr val="1A1A1A"/>
                    </a:gs>
                    <a:gs pos="69149">
                      <a:srgbClr val="1A1A1A"/>
                    </a:gs>
                  </a:gsLst>
                  <a:lin ang="5400000" scaled="0"/>
                </a:gradFill>
                <a:effectLst/>
                <a:uLnTx/>
                <a:uFillTx/>
                <a:latin typeface="Segoe UI Semibold" panose="020B0702040204020203" pitchFamily="34" charset="0"/>
                <a:ea typeface="+mn-ea"/>
                <a:cs typeface="Segoe UI Semibold" panose="020B0702040204020203" pitchFamily="34" charset="0"/>
              </a:rPr>
              <a:t>On premise</a:t>
            </a:r>
          </a:p>
        </p:txBody>
      </p:sp>
      <p:sp>
        <p:nvSpPr>
          <p:cNvPr id="72" name="TextBox 71">
            <a:extLst>
              <a:ext uri="{FF2B5EF4-FFF2-40B4-BE49-F238E27FC236}">
                <a16:creationId xmlns:a16="http://schemas.microsoft.com/office/drawing/2014/main" id="{49D08BC9-2964-452E-A8A6-5E28D046419C}"/>
              </a:ext>
            </a:extLst>
          </p:cNvPr>
          <p:cNvSpPr txBox="1"/>
          <p:nvPr/>
        </p:nvSpPr>
        <p:spPr>
          <a:xfrm>
            <a:off x="10605716" y="1874011"/>
            <a:ext cx="585097" cy="142347"/>
          </a:xfrm>
          <a:prstGeom prst="rect">
            <a:avLst/>
          </a:prstGeom>
          <a:noFill/>
        </p:spPr>
        <p:txBody>
          <a:bodyPr wrap="non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a:ln>
                  <a:noFill/>
                </a:ln>
                <a:gradFill>
                  <a:gsLst>
                    <a:gs pos="84043">
                      <a:srgbClr val="1A1A1A"/>
                    </a:gs>
                    <a:gs pos="69149">
                      <a:srgbClr val="1A1A1A"/>
                    </a:gs>
                  </a:gsLst>
                  <a:lin ang="5400000" scaled="0"/>
                </a:gradFill>
                <a:effectLst/>
                <a:uLnTx/>
                <a:uFillTx/>
                <a:latin typeface="Segoe UI Semibold" panose="020B0702040204020203" pitchFamily="34" charset="0"/>
                <a:ea typeface="+mn-ea"/>
                <a:cs typeface="Segoe UI Semibold" panose="020B0702040204020203" pitchFamily="34" charset="0"/>
              </a:rPr>
              <a:t>LOB Apps</a:t>
            </a:r>
          </a:p>
        </p:txBody>
      </p:sp>
      <p:sp>
        <p:nvSpPr>
          <p:cNvPr id="73" name="TextBox 72">
            <a:extLst>
              <a:ext uri="{FF2B5EF4-FFF2-40B4-BE49-F238E27FC236}">
                <a16:creationId xmlns:a16="http://schemas.microsoft.com/office/drawing/2014/main" id="{8D921DC8-642F-4B63-AA91-30742A5FCD2F}"/>
              </a:ext>
            </a:extLst>
          </p:cNvPr>
          <p:cNvSpPr txBox="1"/>
          <p:nvPr/>
        </p:nvSpPr>
        <p:spPr>
          <a:xfrm>
            <a:off x="10344378" y="3993589"/>
            <a:ext cx="995465" cy="142347"/>
          </a:xfrm>
          <a:prstGeom prst="rect">
            <a:avLst/>
          </a:prstGeom>
          <a:noFill/>
        </p:spPr>
        <p:txBody>
          <a:bodyPr wrap="non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a:ln>
                  <a:noFill/>
                </a:ln>
                <a:gradFill>
                  <a:gsLst>
                    <a:gs pos="84043">
                      <a:srgbClr val="1A1A1A"/>
                    </a:gs>
                    <a:gs pos="69149">
                      <a:srgbClr val="1A1A1A"/>
                    </a:gs>
                  </a:gsLst>
                  <a:lin ang="5400000" scaled="0"/>
                </a:gradFill>
                <a:effectLst/>
                <a:uLnTx/>
                <a:uFillTx/>
                <a:latin typeface="Segoe UI Semibold" panose="020B0702040204020203" pitchFamily="34" charset="0"/>
                <a:ea typeface="+mn-ea"/>
                <a:cs typeface="Segoe UI Semibold" panose="020B0702040204020203" pitchFamily="34" charset="0"/>
              </a:rPr>
              <a:t>Enterprise stores</a:t>
            </a:r>
          </a:p>
        </p:txBody>
      </p:sp>
      <p:sp>
        <p:nvSpPr>
          <p:cNvPr id="74" name="Rectangle 73">
            <a:extLst>
              <a:ext uri="{FF2B5EF4-FFF2-40B4-BE49-F238E27FC236}">
                <a16:creationId xmlns:a16="http://schemas.microsoft.com/office/drawing/2014/main" id="{BC7FE81A-FF54-4D9C-A634-191CECEFCE98}"/>
              </a:ext>
            </a:extLst>
          </p:cNvPr>
          <p:cNvSpPr/>
          <p:nvPr/>
        </p:nvSpPr>
        <p:spPr bwMode="auto">
          <a:xfrm>
            <a:off x="4286011" y="1729039"/>
            <a:ext cx="5382277" cy="3642765"/>
          </a:xfrm>
          <a:prstGeom prst="rect">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TextBox 77">
            <a:extLst>
              <a:ext uri="{FF2B5EF4-FFF2-40B4-BE49-F238E27FC236}">
                <a16:creationId xmlns:a16="http://schemas.microsoft.com/office/drawing/2014/main" id="{E89A709B-791C-4694-B473-99F9C842D326}"/>
              </a:ext>
            </a:extLst>
          </p:cNvPr>
          <p:cNvSpPr txBox="1"/>
          <p:nvPr/>
        </p:nvSpPr>
        <p:spPr>
          <a:xfrm>
            <a:off x="4279832" y="1262948"/>
            <a:ext cx="5382277" cy="533981"/>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729" b="0" i="0" u="none" strike="noStrike" kern="1200" cap="none" spc="0" normalizeH="0" baseline="0" noProof="0">
                <a:ln>
                  <a:noFill/>
                </a:ln>
                <a:solidFill>
                  <a:srgbClr val="E6E6E6">
                    <a:lumMod val="50000"/>
                  </a:srgbClr>
                </a:solidFill>
                <a:effectLst/>
                <a:uLnTx/>
                <a:uFillTx/>
                <a:latin typeface="Segoe UI Semibold" panose="020B0702040204020203" pitchFamily="34" charset="0"/>
                <a:ea typeface="+mn-ea"/>
                <a:cs typeface="Segoe UI Semibold" panose="020B0702040204020203" pitchFamily="34" charset="0"/>
              </a:rPr>
              <a:t>Bot Intelligence</a:t>
            </a:r>
          </a:p>
        </p:txBody>
      </p:sp>
      <p:sp>
        <p:nvSpPr>
          <p:cNvPr id="79" name="Oval 78">
            <a:extLst>
              <a:ext uri="{FF2B5EF4-FFF2-40B4-BE49-F238E27FC236}">
                <a16:creationId xmlns:a16="http://schemas.microsoft.com/office/drawing/2014/main" id="{52B4D34B-0DAE-436F-B0B5-F1E649F4E84E}"/>
              </a:ext>
            </a:extLst>
          </p:cNvPr>
          <p:cNvSpPr/>
          <p:nvPr/>
        </p:nvSpPr>
        <p:spPr bwMode="auto">
          <a:xfrm>
            <a:off x="6698613" y="5115468"/>
            <a:ext cx="557073" cy="557073"/>
          </a:xfrm>
          <a:prstGeom prst="ellipse">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Brain_3">
            <a:extLst>
              <a:ext uri="{FF2B5EF4-FFF2-40B4-BE49-F238E27FC236}">
                <a16:creationId xmlns:a16="http://schemas.microsoft.com/office/drawing/2014/main" id="{C110B3BE-D492-4805-B37A-EE44B831C604}"/>
              </a:ext>
            </a:extLst>
          </p:cNvPr>
          <p:cNvSpPr>
            <a:spLocks noChangeAspect="1" noEditPoints="1"/>
          </p:cNvSpPr>
          <p:nvPr/>
        </p:nvSpPr>
        <p:spPr bwMode="auto">
          <a:xfrm>
            <a:off x="6481553" y="3116668"/>
            <a:ext cx="777212" cy="835711"/>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1A1A1A"/>
              </a:solidFill>
              <a:effectLst/>
              <a:uLnTx/>
              <a:uFillTx/>
              <a:latin typeface="Segoe UI"/>
              <a:ea typeface="+mn-ea"/>
              <a:cs typeface="+mn-cs"/>
            </a:endParaRPr>
          </a:p>
        </p:txBody>
      </p:sp>
      <p:sp>
        <p:nvSpPr>
          <p:cNvPr id="58" name="Oval 57">
            <a:extLst>
              <a:ext uri="{FF2B5EF4-FFF2-40B4-BE49-F238E27FC236}">
                <a16:creationId xmlns:a16="http://schemas.microsoft.com/office/drawing/2014/main" id="{C456E015-71A8-4D33-8736-BC26D5B40CB8}"/>
              </a:ext>
            </a:extLst>
          </p:cNvPr>
          <p:cNvSpPr/>
          <p:nvPr/>
        </p:nvSpPr>
        <p:spPr bwMode="auto">
          <a:xfrm rot="20445667">
            <a:off x="6169188" y="2833553"/>
            <a:ext cx="1401941" cy="1401941"/>
          </a:xfrm>
          <a:prstGeom prst="ellipse">
            <a:avLst/>
          </a:prstGeom>
          <a:no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TextBox 99">
            <a:extLst>
              <a:ext uri="{FF2B5EF4-FFF2-40B4-BE49-F238E27FC236}">
                <a16:creationId xmlns:a16="http://schemas.microsoft.com/office/drawing/2014/main" id="{40BC3B52-C8B3-444E-8FAB-22412E40D9D7}"/>
              </a:ext>
            </a:extLst>
          </p:cNvPr>
          <p:cNvSpPr txBox="1"/>
          <p:nvPr/>
        </p:nvSpPr>
        <p:spPr>
          <a:xfrm>
            <a:off x="4709284" y="2934479"/>
            <a:ext cx="432812" cy="142347"/>
          </a:xfrm>
          <a:prstGeom prst="rect">
            <a:avLst/>
          </a:prstGeom>
          <a:noFill/>
        </p:spPr>
        <p:txBody>
          <a:bodyPr wrap="none" lIns="0" tIns="0" rIns="0" bIns="0" rtlCol="0">
            <a:spAutoFit/>
          </a:bodyPr>
          <a:lstStyle/>
          <a:p>
            <a:pPr marL="0" marR="0" lvl="0" indent="0" algn="r" defTabSz="914192"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a:ln>
                  <a:noFill/>
                </a:ln>
                <a:gradFill>
                  <a:gsLst>
                    <a:gs pos="84043">
                      <a:srgbClr val="1A1A1A"/>
                    </a:gs>
                    <a:gs pos="69149">
                      <a:srgbClr val="1A1A1A"/>
                    </a:gs>
                  </a:gsLst>
                  <a:lin ang="5400000" scaled="0"/>
                </a:gradFill>
                <a:effectLst/>
                <a:uLnTx/>
                <a:uFillTx/>
                <a:latin typeface="Segoe UI Semibold" panose="020B0702040204020203" pitchFamily="34" charset="0"/>
                <a:ea typeface="+mn-ea"/>
                <a:cs typeface="Segoe UI Semibold" panose="020B0702040204020203" pitchFamily="34" charset="0"/>
              </a:rPr>
              <a:t>Speech</a:t>
            </a:r>
          </a:p>
        </p:txBody>
      </p:sp>
      <p:sp>
        <p:nvSpPr>
          <p:cNvPr id="84" name="Oval 83">
            <a:extLst>
              <a:ext uri="{FF2B5EF4-FFF2-40B4-BE49-F238E27FC236}">
                <a16:creationId xmlns:a16="http://schemas.microsoft.com/office/drawing/2014/main" id="{1E8D9388-CCB1-49B8-9509-569084D59FD2}"/>
              </a:ext>
            </a:extLst>
          </p:cNvPr>
          <p:cNvSpPr/>
          <p:nvPr/>
        </p:nvSpPr>
        <p:spPr bwMode="auto">
          <a:xfrm rot="788405">
            <a:off x="5277320" y="2702669"/>
            <a:ext cx="557073" cy="557073"/>
          </a:xfrm>
          <a:prstGeom prst="ellipse">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100">
            <a:extLst>
              <a:ext uri="{FF2B5EF4-FFF2-40B4-BE49-F238E27FC236}">
                <a16:creationId xmlns:a16="http://schemas.microsoft.com/office/drawing/2014/main" id="{ABDBE43F-5DD6-4D82-9D11-0069E5755239}"/>
              </a:ext>
            </a:extLst>
          </p:cNvPr>
          <p:cNvGrpSpPr>
            <a:grpSpLocks noChangeAspect="1"/>
          </p:cNvGrpSpPr>
          <p:nvPr/>
        </p:nvGrpSpPr>
        <p:grpSpPr bwMode="auto">
          <a:xfrm>
            <a:off x="5394399" y="2868004"/>
            <a:ext cx="319597" cy="273501"/>
            <a:chOff x="1" y="3"/>
            <a:chExt cx="2697" cy="2308"/>
          </a:xfrm>
          <a:solidFill>
            <a:schemeClr val="tx1"/>
          </a:solidFill>
        </p:grpSpPr>
        <p:sp>
          <p:nvSpPr>
            <p:cNvPr id="102" name="Freeform 5">
              <a:extLst>
                <a:ext uri="{FF2B5EF4-FFF2-40B4-BE49-F238E27FC236}">
                  <a16:creationId xmlns:a16="http://schemas.microsoft.com/office/drawing/2014/main" id="{DC6B24CC-1BCA-472B-AE77-BE7A6294185E}"/>
                </a:ext>
              </a:extLst>
            </p:cNvPr>
            <p:cNvSpPr>
              <a:spLocks noEditPoints="1"/>
            </p:cNvSpPr>
            <p:nvPr/>
          </p:nvSpPr>
          <p:spPr bwMode="auto">
            <a:xfrm>
              <a:off x="617" y="808"/>
              <a:ext cx="1466" cy="333"/>
            </a:xfrm>
            <a:custGeom>
              <a:avLst/>
              <a:gdLst>
                <a:gd name="T0" fmla="*/ 80 w 705"/>
                <a:gd name="T1" fmla="*/ 0 h 160"/>
                <a:gd name="T2" fmla="*/ 137 w 705"/>
                <a:gd name="T3" fmla="*/ 23 h 160"/>
                <a:gd name="T4" fmla="*/ 159 w 705"/>
                <a:gd name="T5" fmla="*/ 80 h 160"/>
                <a:gd name="T6" fmla="*/ 137 w 705"/>
                <a:gd name="T7" fmla="*/ 137 h 160"/>
                <a:gd name="T8" fmla="*/ 80 w 705"/>
                <a:gd name="T9" fmla="*/ 160 h 160"/>
                <a:gd name="T10" fmla="*/ 22 w 705"/>
                <a:gd name="T11" fmla="*/ 136 h 160"/>
                <a:gd name="T12" fmla="*/ 0 w 705"/>
                <a:gd name="T13" fmla="*/ 80 h 160"/>
                <a:gd name="T14" fmla="*/ 23 w 705"/>
                <a:gd name="T15" fmla="*/ 23 h 160"/>
                <a:gd name="T16" fmla="*/ 80 w 705"/>
                <a:gd name="T17" fmla="*/ 0 h 160"/>
                <a:gd name="T18" fmla="*/ 353 w 705"/>
                <a:gd name="T19" fmla="*/ 0 h 160"/>
                <a:gd name="T20" fmla="*/ 410 w 705"/>
                <a:gd name="T21" fmla="*/ 23 h 160"/>
                <a:gd name="T22" fmla="*/ 432 w 705"/>
                <a:gd name="T23" fmla="*/ 80 h 160"/>
                <a:gd name="T24" fmla="*/ 410 w 705"/>
                <a:gd name="T25" fmla="*/ 137 h 160"/>
                <a:gd name="T26" fmla="*/ 353 w 705"/>
                <a:gd name="T27" fmla="*/ 160 h 160"/>
                <a:gd name="T28" fmla="*/ 295 w 705"/>
                <a:gd name="T29" fmla="*/ 136 h 160"/>
                <a:gd name="T30" fmla="*/ 273 w 705"/>
                <a:gd name="T31" fmla="*/ 80 h 160"/>
                <a:gd name="T32" fmla="*/ 296 w 705"/>
                <a:gd name="T33" fmla="*/ 23 h 160"/>
                <a:gd name="T34" fmla="*/ 353 w 705"/>
                <a:gd name="T35" fmla="*/ 0 h 160"/>
                <a:gd name="T36" fmla="*/ 626 w 705"/>
                <a:gd name="T37" fmla="*/ 0 h 160"/>
                <a:gd name="T38" fmla="*/ 683 w 705"/>
                <a:gd name="T39" fmla="*/ 23 h 160"/>
                <a:gd name="T40" fmla="*/ 705 w 705"/>
                <a:gd name="T41" fmla="*/ 80 h 160"/>
                <a:gd name="T42" fmla="*/ 683 w 705"/>
                <a:gd name="T43" fmla="*/ 137 h 160"/>
                <a:gd name="T44" fmla="*/ 626 w 705"/>
                <a:gd name="T45" fmla="*/ 160 h 160"/>
                <a:gd name="T46" fmla="*/ 568 w 705"/>
                <a:gd name="T47" fmla="*/ 136 h 160"/>
                <a:gd name="T48" fmla="*/ 546 w 705"/>
                <a:gd name="T49" fmla="*/ 80 h 160"/>
                <a:gd name="T50" fmla="*/ 569 w 705"/>
                <a:gd name="T51" fmla="*/ 23 h 160"/>
                <a:gd name="T52" fmla="*/ 626 w 705"/>
                <a:gd name="T5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5" h="160">
                  <a:moveTo>
                    <a:pt x="80" y="0"/>
                  </a:moveTo>
                  <a:cubicBezTo>
                    <a:pt x="103" y="0"/>
                    <a:pt x="122" y="8"/>
                    <a:pt x="137" y="23"/>
                  </a:cubicBezTo>
                  <a:cubicBezTo>
                    <a:pt x="152" y="38"/>
                    <a:pt x="159" y="57"/>
                    <a:pt x="159" y="80"/>
                  </a:cubicBezTo>
                  <a:cubicBezTo>
                    <a:pt x="159" y="103"/>
                    <a:pt x="152" y="122"/>
                    <a:pt x="137" y="137"/>
                  </a:cubicBezTo>
                  <a:cubicBezTo>
                    <a:pt x="122" y="152"/>
                    <a:pt x="103" y="160"/>
                    <a:pt x="80" y="160"/>
                  </a:cubicBezTo>
                  <a:cubicBezTo>
                    <a:pt x="57" y="160"/>
                    <a:pt x="37" y="152"/>
                    <a:pt x="22" y="136"/>
                  </a:cubicBezTo>
                  <a:cubicBezTo>
                    <a:pt x="7" y="121"/>
                    <a:pt x="0" y="102"/>
                    <a:pt x="0" y="80"/>
                  </a:cubicBezTo>
                  <a:cubicBezTo>
                    <a:pt x="0" y="56"/>
                    <a:pt x="7" y="37"/>
                    <a:pt x="23" y="23"/>
                  </a:cubicBezTo>
                  <a:cubicBezTo>
                    <a:pt x="38" y="8"/>
                    <a:pt x="57" y="0"/>
                    <a:pt x="80" y="0"/>
                  </a:cubicBezTo>
                  <a:close/>
                  <a:moveTo>
                    <a:pt x="353" y="0"/>
                  </a:moveTo>
                  <a:cubicBezTo>
                    <a:pt x="376" y="0"/>
                    <a:pt x="395" y="8"/>
                    <a:pt x="410" y="23"/>
                  </a:cubicBezTo>
                  <a:cubicBezTo>
                    <a:pt x="425" y="38"/>
                    <a:pt x="432" y="57"/>
                    <a:pt x="432" y="80"/>
                  </a:cubicBezTo>
                  <a:cubicBezTo>
                    <a:pt x="432" y="103"/>
                    <a:pt x="425" y="122"/>
                    <a:pt x="410" y="137"/>
                  </a:cubicBezTo>
                  <a:cubicBezTo>
                    <a:pt x="395" y="152"/>
                    <a:pt x="376" y="160"/>
                    <a:pt x="353" y="160"/>
                  </a:cubicBezTo>
                  <a:cubicBezTo>
                    <a:pt x="330" y="160"/>
                    <a:pt x="310" y="152"/>
                    <a:pt x="295" y="136"/>
                  </a:cubicBezTo>
                  <a:cubicBezTo>
                    <a:pt x="280" y="121"/>
                    <a:pt x="273" y="102"/>
                    <a:pt x="273" y="80"/>
                  </a:cubicBezTo>
                  <a:cubicBezTo>
                    <a:pt x="273" y="56"/>
                    <a:pt x="280" y="37"/>
                    <a:pt x="296" y="23"/>
                  </a:cubicBezTo>
                  <a:cubicBezTo>
                    <a:pt x="311" y="8"/>
                    <a:pt x="330" y="0"/>
                    <a:pt x="353" y="0"/>
                  </a:cubicBezTo>
                  <a:close/>
                  <a:moveTo>
                    <a:pt x="626" y="0"/>
                  </a:moveTo>
                  <a:cubicBezTo>
                    <a:pt x="649" y="0"/>
                    <a:pt x="668" y="8"/>
                    <a:pt x="683" y="23"/>
                  </a:cubicBezTo>
                  <a:cubicBezTo>
                    <a:pt x="698" y="38"/>
                    <a:pt x="705" y="57"/>
                    <a:pt x="705" y="80"/>
                  </a:cubicBezTo>
                  <a:cubicBezTo>
                    <a:pt x="705" y="103"/>
                    <a:pt x="698" y="122"/>
                    <a:pt x="683" y="137"/>
                  </a:cubicBezTo>
                  <a:cubicBezTo>
                    <a:pt x="668" y="152"/>
                    <a:pt x="649" y="160"/>
                    <a:pt x="626" y="160"/>
                  </a:cubicBezTo>
                  <a:cubicBezTo>
                    <a:pt x="603" y="160"/>
                    <a:pt x="584" y="152"/>
                    <a:pt x="568" y="136"/>
                  </a:cubicBezTo>
                  <a:cubicBezTo>
                    <a:pt x="553" y="121"/>
                    <a:pt x="546" y="102"/>
                    <a:pt x="546" y="80"/>
                  </a:cubicBezTo>
                  <a:cubicBezTo>
                    <a:pt x="546" y="56"/>
                    <a:pt x="553" y="37"/>
                    <a:pt x="569" y="23"/>
                  </a:cubicBezTo>
                  <a:cubicBezTo>
                    <a:pt x="584" y="8"/>
                    <a:pt x="603" y="0"/>
                    <a:pt x="6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3F3F3F"/>
                </a:solidFill>
                <a:effectLst/>
                <a:uLnTx/>
                <a:uFillTx/>
                <a:latin typeface="Segoe UI"/>
                <a:ea typeface="+mn-ea"/>
                <a:cs typeface="+mn-cs"/>
              </a:endParaRPr>
            </a:p>
          </p:txBody>
        </p:sp>
        <p:sp>
          <p:nvSpPr>
            <p:cNvPr id="103" name="Freeform 6">
              <a:extLst>
                <a:ext uri="{FF2B5EF4-FFF2-40B4-BE49-F238E27FC236}">
                  <a16:creationId xmlns:a16="http://schemas.microsoft.com/office/drawing/2014/main" id="{006624C4-46A0-4CF5-86B7-B5ED1AD59E81}"/>
                </a:ext>
              </a:extLst>
            </p:cNvPr>
            <p:cNvSpPr>
              <a:spLocks noEditPoints="1"/>
            </p:cNvSpPr>
            <p:nvPr/>
          </p:nvSpPr>
          <p:spPr bwMode="auto">
            <a:xfrm>
              <a:off x="1" y="3"/>
              <a:ext cx="2697" cy="2308"/>
            </a:xfrm>
            <a:custGeom>
              <a:avLst/>
              <a:gdLst>
                <a:gd name="T0" fmla="*/ 1206 w 1297"/>
                <a:gd name="T1" fmla="*/ 479 h 1107"/>
                <a:gd name="T2" fmla="*/ 854 w 1297"/>
                <a:gd name="T3" fmla="*/ 839 h 1107"/>
                <a:gd name="T4" fmla="*/ 443 w 1297"/>
                <a:gd name="T5" fmla="*/ 839 h 1107"/>
                <a:gd name="T6" fmla="*/ 418 w 1297"/>
                <a:gd name="T7" fmla="*/ 839 h 1107"/>
                <a:gd name="T8" fmla="*/ 189 w 1297"/>
                <a:gd name="T9" fmla="*/ 937 h 1107"/>
                <a:gd name="T10" fmla="*/ 251 w 1297"/>
                <a:gd name="T11" fmla="*/ 781 h 1107"/>
                <a:gd name="T12" fmla="*/ 91 w 1297"/>
                <a:gd name="T13" fmla="*/ 479 h 1107"/>
                <a:gd name="T14" fmla="*/ 91 w 1297"/>
                <a:gd name="T15" fmla="*/ 450 h 1107"/>
                <a:gd name="T16" fmla="*/ 443 w 1297"/>
                <a:gd name="T17" fmla="*/ 90 h 1107"/>
                <a:gd name="T18" fmla="*/ 854 w 1297"/>
                <a:gd name="T19" fmla="*/ 90 h 1107"/>
                <a:gd name="T20" fmla="*/ 1206 w 1297"/>
                <a:gd name="T21" fmla="*/ 450 h 1107"/>
                <a:gd name="T22" fmla="*/ 1206 w 1297"/>
                <a:gd name="T23" fmla="*/ 479 h 1107"/>
                <a:gd name="T24" fmla="*/ 854 w 1297"/>
                <a:gd name="T25" fmla="*/ 0 h 1107"/>
                <a:gd name="T26" fmla="*/ 443 w 1297"/>
                <a:gd name="T27" fmla="*/ 0 h 1107"/>
                <a:gd name="T28" fmla="*/ 0 w 1297"/>
                <a:gd name="T29" fmla="*/ 450 h 1107"/>
                <a:gd name="T30" fmla="*/ 0 w 1297"/>
                <a:gd name="T31" fmla="*/ 479 h 1107"/>
                <a:gd name="T32" fmla="*/ 142 w 1297"/>
                <a:gd name="T33" fmla="*/ 810 h 1107"/>
                <a:gd name="T34" fmla="*/ 23 w 1297"/>
                <a:gd name="T35" fmla="*/ 1107 h 1107"/>
                <a:gd name="T36" fmla="*/ 435 w 1297"/>
                <a:gd name="T37" fmla="*/ 930 h 1107"/>
                <a:gd name="T38" fmla="*/ 443 w 1297"/>
                <a:gd name="T39" fmla="*/ 930 h 1107"/>
                <a:gd name="T40" fmla="*/ 854 w 1297"/>
                <a:gd name="T41" fmla="*/ 930 h 1107"/>
                <a:gd name="T42" fmla="*/ 1297 w 1297"/>
                <a:gd name="T43" fmla="*/ 479 h 1107"/>
                <a:gd name="T44" fmla="*/ 1297 w 1297"/>
                <a:gd name="T45" fmla="*/ 450 h 1107"/>
                <a:gd name="T46" fmla="*/ 854 w 1297"/>
                <a:gd name="T47" fmla="*/ 0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7" h="1107">
                  <a:moveTo>
                    <a:pt x="1206" y="479"/>
                  </a:moveTo>
                  <a:cubicBezTo>
                    <a:pt x="1206" y="677"/>
                    <a:pt x="1048" y="839"/>
                    <a:pt x="854" y="839"/>
                  </a:cubicBezTo>
                  <a:cubicBezTo>
                    <a:pt x="443" y="839"/>
                    <a:pt x="443" y="839"/>
                    <a:pt x="443" y="839"/>
                  </a:cubicBezTo>
                  <a:cubicBezTo>
                    <a:pt x="435" y="839"/>
                    <a:pt x="427" y="839"/>
                    <a:pt x="418" y="839"/>
                  </a:cubicBezTo>
                  <a:cubicBezTo>
                    <a:pt x="189" y="937"/>
                    <a:pt x="189" y="937"/>
                    <a:pt x="189" y="937"/>
                  </a:cubicBezTo>
                  <a:cubicBezTo>
                    <a:pt x="251" y="781"/>
                    <a:pt x="251" y="781"/>
                    <a:pt x="251" y="781"/>
                  </a:cubicBezTo>
                  <a:cubicBezTo>
                    <a:pt x="155" y="716"/>
                    <a:pt x="91" y="605"/>
                    <a:pt x="91" y="479"/>
                  </a:cubicBezTo>
                  <a:cubicBezTo>
                    <a:pt x="91" y="450"/>
                    <a:pt x="91" y="450"/>
                    <a:pt x="91" y="450"/>
                  </a:cubicBezTo>
                  <a:cubicBezTo>
                    <a:pt x="91" y="252"/>
                    <a:pt x="249" y="90"/>
                    <a:pt x="443" y="90"/>
                  </a:cubicBezTo>
                  <a:cubicBezTo>
                    <a:pt x="854" y="90"/>
                    <a:pt x="854" y="90"/>
                    <a:pt x="854" y="90"/>
                  </a:cubicBezTo>
                  <a:cubicBezTo>
                    <a:pt x="1047" y="90"/>
                    <a:pt x="1206" y="252"/>
                    <a:pt x="1206" y="450"/>
                  </a:cubicBezTo>
                  <a:lnTo>
                    <a:pt x="1206" y="479"/>
                  </a:lnTo>
                  <a:close/>
                  <a:moveTo>
                    <a:pt x="854" y="0"/>
                  </a:moveTo>
                  <a:cubicBezTo>
                    <a:pt x="443" y="0"/>
                    <a:pt x="443" y="0"/>
                    <a:pt x="443" y="0"/>
                  </a:cubicBezTo>
                  <a:cubicBezTo>
                    <a:pt x="199" y="0"/>
                    <a:pt x="0" y="203"/>
                    <a:pt x="0" y="450"/>
                  </a:cubicBezTo>
                  <a:cubicBezTo>
                    <a:pt x="0" y="479"/>
                    <a:pt x="0" y="479"/>
                    <a:pt x="0" y="479"/>
                  </a:cubicBezTo>
                  <a:cubicBezTo>
                    <a:pt x="0" y="607"/>
                    <a:pt x="53" y="725"/>
                    <a:pt x="142" y="810"/>
                  </a:cubicBezTo>
                  <a:cubicBezTo>
                    <a:pt x="23" y="1107"/>
                    <a:pt x="23" y="1107"/>
                    <a:pt x="23" y="1107"/>
                  </a:cubicBezTo>
                  <a:cubicBezTo>
                    <a:pt x="435" y="930"/>
                    <a:pt x="435" y="930"/>
                    <a:pt x="435" y="930"/>
                  </a:cubicBezTo>
                  <a:cubicBezTo>
                    <a:pt x="438" y="930"/>
                    <a:pt x="440" y="930"/>
                    <a:pt x="443" y="930"/>
                  </a:cubicBezTo>
                  <a:cubicBezTo>
                    <a:pt x="854" y="930"/>
                    <a:pt x="854" y="930"/>
                    <a:pt x="854" y="930"/>
                  </a:cubicBezTo>
                  <a:cubicBezTo>
                    <a:pt x="1098" y="930"/>
                    <a:pt x="1297" y="727"/>
                    <a:pt x="1297" y="479"/>
                  </a:cubicBezTo>
                  <a:cubicBezTo>
                    <a:pt x="1297" y="450"/>
                    <a:pt x="1297" y="450"/>
                    <a:pt x="1297" y="450"/>
                  </a:cubicBezTo>
                  <a:cubicBezTo>
                    <a:pt x="1297" y="203"/>
                    <a:pt x="1098" y="0"/>
                    <a:pt x="85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3F3F3F"/>
                </a:solidFill>
                <a:effectLst/>
                <a:uLnTx/>
                <a:uFillTx/>
                <a:latin typeface="Segoe UI"/>
                <a:ea typeface="+mn-ea"/>
                <a:cs typeface="+mn-cs"/>
              </a:endParaRPr>
            </a:p>
          </p:txBody>
        </p:sp>
      </p:grpSp>
      <p:sp>
        <p:nvSpPr>
          <p:cNvPr id="97" name="Oval 96">
            <a:extLst>
              <a:ext uri="{FF2B5EF4-FFF2-40B4-BE49-F238E27FC236}">
                <a16:creationId xmlns:a16="http://schemas.microsoft.com/office/drawing/2014/main" id="{35AADA16-754D-4AEF-AE84-9BFB4AE495C5}"/>
              </a:ext>
            </a:extLst>
          </p:cNvPr>
          <p:cNvSpPr/>
          <p:nvPr/>
        </p:nvSpPr>
        <p:spPr bwMode="auto">
          <a:xfrm rot="2765178">
            <a:off x="7271732" y="4452596"/>
            <a:ext cx="557073" cy="557073"/>
          </a:xfrm>
          <a:prstGeom prst="ellipse">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TextBox 107">
            <a:extLst>
              <a:ext uri="{FF2B5EF4-FFF2-40B4-BE49-F238E27FC236}">
                <a16:creationId xmlns:a16="http://schemas.microsoft.com/office/drawing/2014/main" id="{120B23DD-4D6B-4DFD-8120-CB954D11D50F}"/>
              </a:ext>
            </a:extLst>
          </p:cNvPr>
          <p:cNvSpPr txBox="1"/>
          <p:nvPr/>
        </p:nvSpPr>
        <p:spPr>
          <a:xfrm>
            <a:off x="7983926" y="4707948"/>
            <a:ext cx="873637" cy="284693"/>
          </a:xfrm>
          <a:prstGeom prst="rect">
            <a:avLst/>
          </a:prstGeom>
          <a:noFill/>
        </p:spPr>
        <p:txBody>
          <a:bodyPr wrap="none" lIns="0" tIns="0" rIns="0" bIns="0"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a:ln>
                  <a:noFill/>
                </a:ln>
                <a:gradFill>
                  <a:gsLst>
                    <a:gs pos="84043">
                      <a:srgbClr val="1A1A1A"/>
                    </a:gs>
                    <a:gs pos="69149">
                      <a:srgbClr val="1A1A1A"/>
                    </a:gs>
                  </a:gsLst>
                  <a:lin ang="5400000" scaled="0"/>
                </a:gradFill>
                <a:effectLst/>
                <a:uLnTx/>
                <a:uFillTx/>
                <a:latin typeface="Segoe UI Semibold" panose="020B0702040204020203" pitchFamily="34" charset="0"/>
                <a:ea typeface="+mn-ea"/>
                <a:cs typeface="Segoe UI Semibold" panose="020B0702040204020203" pitchFamily="34" charset="0"/>
              </a:rPr>
              <a:t>Language </a:t>
            </a:r>
            <a:br>
              <a:rPr kumimoji="0" lang="en-US" sz="1028" b="0" i="0" u="none" strike="noStrike" kern="1200" cap="none" spc="0" normalizeH="0" baseline="0" noProof="0">
                <a:ln>
                  <a:noFill/>
                </a:ln>
                <a:gradFill>
                  <a:gsLst>
                    <a:gs pos="84043">
                      <a:srgbClr val="1A1A1A"/>
                    </a:gs>
                    <a:gs pos="69149">
                      <a:srgbClr val="1A1A1A"/>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028" b="0" i="0" u="none" strike="noStrike" kern="1200" cap="none" spc="0" normalizeH="0" baseline="0" noProof="0">
                <a:ln>
                  <a:noFill/>
                </a:ln>
                <a:gradFill>
                  <a:gsLst>
                    <a:gs pos="84043">
                      <a:srgbClr val="1A1A1A"/>
                    </a:gs>
                    <a:gs pos="69149">
                      <a:srgbClr val="1A1A1A"/>
                    </a:gs>
                  </a:gsLst>
                  <a:lin ang="5400000" scaled="0"/>
                </a:gradFill>
                <a:effectLst/>
                <a:uLnTx/>
                <a:uFillTx/>
                <a:latin typeface="Segoe UI Semibold" panose="020B0702040204020203" pitchFamily="34" charset="0"/>
                <a:ea typeface="+mn-ea"/>
                <a:cs typeface="Segoe UI Semibold" panose="020B0702040204020203" pitchFamily="34" charset="0"/>
              </a:rPr>
              <a:t>understanding</a:t>
            </a:r>
          </a:p>
        </p:txBody>
      </p:sp>
      <p:grpSp>
        <p:nvGrpSpPr>
          <p:cNvPr id="148" name="Group 147">
            <a:extLst>
              <a:ext uri="{FF2B5EF4-FFF2-40B4-BE49-F238E27FC236}">
                <a16:creationId xmlns:a16="http://schemas.microsoft.com/office/drawing/2014/main" id="{8924EDE6-9292-4A21-8B10-FF476AB1E09A}"/>
              </a:ext>
            </a:extLst>
          </p:cNvPr>
          <p:cNvGrpSpPr/>
          <p:nvPr/>
        </p:nvGrpSpPr>
        <p:grpSpPr>
          <a:xfrm>
            <a:off x="5713995" y="4516257"/>
            <a:ext cx="557073" cy="557073"/>
            <a:chOff x="5837915" y="4082714"/>
            <a:chExt cx="568324" cy="568324"/>
          </a:xfrm>
        </p:grpSpPr>
        <p:sp>
          <p:nvSpPr>
            <p:cNvPr id="92" name="Oval 91">
              <a:extLst>
                <a:ext uri="{FF2B5EF4-FFF2-40B4-BE49-F238E27FC236}">
                  <a16:creationId xmlns:a16="http://schemas.microsoft.com/office/drawing/2014/main" id="{E5D8A545-2FD2-4CF2-9EB8-F0A7292FFB22}"/>
                </a:ext>
              </a:extLst>
            </p:cNvPr>
            <p:cNvSpPr/>
            <p:nvPr/>
          </p:nvSpPr>
          <p:spPr bwMode="auto">
            <a:xfrm>
              <a:off x="5837915" y="4082714"/>
              <a:ext cx="568324" cy="568324"/>
            </a:xfrm>
            <a:prstGeom prst="ellipse">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2" name="Group 23">
              <a:extLst>
                <a:ext uri="{FF2B5EF4-FFF2-40B4-BE49-F238E27FC236}">
                  <a16:creationId xmlns:a16="http://schemas.microsoft.com/office/drawing/2014/main" id="{2769FBF2-C1B5-42DF-999D-336AB7F9D821}"/>
                </a:ext>
              </a:extLst>
            </p:cNvPr>
            <p:cNvGrpSpPr>
              <a:grpSpLocks noChangeAspect="1"/>
            </p:cNvGrpSpPr>
            <p:nvPr/>
          </p:nvGrpSpPr>
          <p:grpSpPr bwMode="auto">
            <a:xfrm>
              <a:off x="5980763" y="4226616"/>
              <a:ext cx="279808" cy="280519"/>
              <a:chOff x="0" y="2"/>
              <a:chExt cx="2361" cy="2367"/>
            </a:xfrm>
            <a:solidFill>
              <a:schemeClr val="tx1"/>
            </a:solidFill>
          </p:grpSpPr>
          <p:sp>
            <p:nvSpPr>
              <p:cNvPr id="113" name="Freeform 24">
                <a:extLst>
                  <a:ext uri="{FF2B5EF4-FFF2-40B4-BE49-F238E27FC236}">
                    <a16:creationId xmlns:a16="http://schemas.microsoft.com/office/drawing/2014/main" id="{352A936C-E375-4ECC-ADC6-47CCDF32053A}"/>
                  </a:ext>
                </a:extLst>
              </p:cNvPr>
              <p:cNvSpPr>
                <a:spLocks noEditPoints="1"/>
              </p:cNvSpPr>
              <p:nvPr/>
            </p:nvSpPr>
            <p:spPr bwMode="auto">
              <a:xfrm>
                <a:off x="10" y="1188"/>
                <a:ext cx="851" cy="1168"/>
              </a:xfrm>
              <a:custGeom>
                <a:avLst/>
                <a:gdLst>
                  <a:gd name="T0" fmla="*/ 224 w 409"/>
                  <a:gd name="T1" fmla="*/ 74 h 561"/>
                  <a:gd name="T2" fmla="*/ 73 w 409"/>
                  <a:gd name="T3" fmla="*/ 137 h 561"/>
                  <a:gd name="T4" fmla="*/ 46 w 409"/>
                  <a:gd name="T5" fmla="*/ 160 h 561"/>
                  <a:gd name="T6" fmla="*/ 46 w 409"/>
                  <a:gd name="T7" fmla="*/ 62 h 561"/>
                  <a:gd name="T8" fmla="*/ 52 w 409"/>
                  <a:gd name="T9" fmla="*/ 57 h 561"/>
                  <a:gd name="T10" fmla="*/ 133 w 409"/>
                  <a:gd name="T11" fmla="*/ 17 h 561"/>
                  <a:gd name="T12" fmla="*/ 229 w 409"/>
                  <a:gd name="T13" fmla="*/ 0 h 561"/>
                  <a:gd name="T14" fmla="*/ 362 w 409"/>
                  <a:gd name="T15" fmla="*/ 54 h 561"/>
                  <a:gd name="T16" fmla="*/ 409 w 409"/>
                  <a:gd name="T17" fmla="*/ 205 h 561"/>
                  <a:gd name="T18" fmla="*/ 409 w 409"/>
                  <a:gd name="T19" fmla="*/ 549 h 561"/>
                  <a:gd name="T20" fmla="*/ 330 w 409"/>
                  <a:gd name="T21" fmla="*/ 549 h 561"/>
                  <a:gd name="T22" fmla="*/ 330 w 409"/>
                  <a:gd name="T23" fmla="*/ 485 h 561"/>
                  <a:gd name="T24" fmla="*/ 284 w 409"/>
                  <a:gd name="T25" fmla="*/ 527 h 561"/>
                  <a:gd name="T26" fmla="*/ 172 w 409"/>
                  <a:gd name="T27" fmla="*/ 561 h 561"/>
                  <a:gd name="T28" fmla="*/ 47 w 409"/>
                  <a:gd name="T29" fmla="*/ 516 h 561"/>
                  <a:gd name="T30" fmla="*/ 0 w 409"/>
                  <a:gd name="T31" fmla="*/ 402 h 561"/>
                  <a:gd name="T32" fmla="*/ 189 w 409"/>
                  <a:gd name="T33" fmla="*/ 227 h 561"/>
                  <a:gd name="T34" fmla="*/ 330 w 409"/>
                  <a:gd name="T35" fmla="*/ 206 h 561"/>
                  <a:gd name="T36" fmla="*/ 224 w 409"/>
                  <a:gd name="T37" fmla="*/ 74 h 561"/>
                  <a:gd name="T38" fmla="*/ 210 w 409"/>
                  <a:gd name="T39" fmla="*/ 298 h 561"/>
                  <a:gd name="T40" fmla="*/ 106 w 409"/>
                  <a:gd name="T41" fmla="*/ 331 h 561"/>
                  <a:gd name="T42" fmla="*/ 81 w 409"/>
                  <a:gd name="T43" fmla="*/ 400 h 561"/>
                  <a:gd name="T44" fmla="*/ 106 w 409"/>
                  <a:gd name="T45" fmla="*/ 462 h 561"/>
                  <a:gd name="T46" fmla="*/ 177 w 409"/>
                  <a:gd name="T47" fmla="*/ 487 h 561"/>
                  <a:gd name="T48" fmla="*/ 286 w 409"/>
                  <a:gd name="T49" fmla="*/ 438 h 561"/>
                  <a:gd name="T50" fmla="*/ 330 w 409"/>
                  <a:gd name="T51" fmla="*/ 310 h 561"/>
                  <a:gd name="T52" fmla="*/ 330 w 409"/>
                  <a:gd name="T53" fmla="*/ 280 h 561"/>
                  <a:gd name="T54" fmla="*/ 210 w 409"/>
                  <a:gd name="T55" fmla="*/ 298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 h="561">
                    <a:moveTo>
                      <a:pt x="224" y="74"/>
                    </a:moveTo>
                    <a:cubicBezTo>
                      <a:pt x="173" y="74"/>
                      <a:pt x="123" y="95"/>
                      <a:pt x="73" y="137"/>
                    </a:cubicBezTo>
                    <a:cubicBezTo>
                      <a:pt x="46" y="160"/>
                      <a:pt x="46" y="160"/>
                      <a:pt x="46" y="160"/>
                    </a:cubicBezTo>
                    <a:cubicBezTo>
                      <a:pt x="46" y="62"/>
                      <a:pt x="46" y="62"/>
                      <a:pt x="46" y="62"/>
                    </a:cubicBezTo>
                    <a:cubicBezTo>
                      <a:pt x="52" y="57"/>
                      <a:pt x="52" y="57"/>
                      <a:pt x="52" y="57"/>
                    </a:cubicBezTo>
                    <a:cubicBezTo>
                      <a:pt x="72" y="41"/>
                      <a:pt x="100" y="28"/>
                      <a:pt x="133" y="17"/>
                    </a:cubicBezTo>
                    <a:cubicBezTo>
                      <a:pt x="167" y="6"/>
                      <a:pt x="199" y="0"/>
                      <a:pt x="229" y="0"/>
                    </a:cubicBezTo>
                    <a:cubicBezTo>
                      <a:pt x="285" y="0"/>
                      <a:pt x="330" y="18"/>
                      <a:pt x="362" y="54"/>
                    </a:cubicBezTo>
                    <a:cubicBezTo>
                      <a:pt x="393" y="89"/>
                      <a:pt x="409" y="140"/>
                      <a:pt x="409" y="205"/>
                    </a:cubicBezTo>
                    <a:cubicBezTo>
                      <a:pt x="409" y="549"/>
                      <a:pt x="409" y="549"/>
                      <a:pt x="409" y="549"/>
                    </a:cubicBezTo>
                    <a:cubicBezTo>
                      <a:pt x="330" y="549"/>
                      <a:pt x="330" y="549"/>
                      <a:pt x="330" y="549"/>
                    </a:cubicBezTo>
                    <a:cubicBezTo>
                      <a:pt x="330" y="485"/>
                      <a:pt x="330" y="485"/>
                      <a:pt x="330" y="485"/>
                    </a:cubicBezTo>
                    <a:cubicBezTo>
                      <a:pt x="317" y="502"/>
                      <a:pt x="301" y="516"/>
                      <a:pt x="284" y="527"/>
                    </a:cubicBezTo>
                    <a:cubicBezTo>
                      <a:pt x="250" y="550"/>
                      <a:pt x="213" y="561"/>
                      <a:pt x="172" y="561"/>
                    </a:cubicBezTo>
                    <a:cubicBezTo>
                      <a:pt x="120" y="561"/>
                      <a:pt x="78" y="546"/>
                      <a:pt x="47" y="516"/>
                    </a:cubicBezTo>
                    <a:cubicBezTo>
                      <a:pt x="16" y="486"/>
                      <a:pt x="0" y="448"/>
                      <a:pt x="0" y="402"/>
                    </a:cubicBezTo>
                    <a:cubicBezTo>
                      <a:pt x="0" y="305"/>
                      <a:pt x="65" y="246"/>
                      <a:pt x="189" y="227"/>
                    </a:cubicBezTo>
                    <a:cubicBezTo>
                      <a:pt x="330" y="206"/>
                      <a:pt x="330" y="206"/>
                      <a:pt x="330" y="206"/>
                    </a:cubicBezTo>
                    <a:cubicBezTo>
                      <a:pt x="327" y="116"/>
                      <a:pt x="292" y="74"/>
                      <a:pt x="224" y="74"/>
                    </a:cubicBezTo>
                    <a:close/>
                    <a:moveTo>
                      <a:pt x="210" y="298"/>
                    </a:moveTo>
                    <a:cubicBezTo>
                      <a:pt x="160" y="305"/>
                      <a:pt x="125" y="316"/>
                      <a:pt x="106" y="331"/>
                    </a:cubicBezTo>
                    <a:cubicBezTo>
                      <a:pt x="90" y="344"/>
                      <a:pt x="81" y="367"/>
                      <a:pt x="81" y="400"/>
                    </a:cubicBezTo>
                    <a:cubicBezTo>
                      <a:pt x="81" y="426"/>
                      <a:pt x="89" y="446"/>
                      <a:pt x="106" y="462"/>
                    </a:cubicBezTo>
                    <a:cubicBezTo>
                      <a:pt x="122" y="478"/>
                      <a:pt x="146" y="487"/>
                      <a:pt x="177" y="487"/>
                    </a:cubicBezTo>
                    <a:cubicBezTo>
                      <a:pt x="221" y="487"/>
                      <a:pt x="257" y="471"/>
                      <a:pt x="286" y="438"/>
                    </a:cubicBezTo>
                    <a:cubicBezTo>
                      <a:pt x="316" y="406"/>
                      <a:pt x="330" y="363"/>
                      <a:pt x="330" y="310"/>
                    </a:cubicBezTo>
                    <a:cubicBezTo>
                      <a:pt x="330" y="280"/>
                      <a:pt x="330" y="280"/>
                      <a:pt x="330" y="280"/>
                    </a:cubicBezTo>
                    <a:lnTo>
                      <a:pt x="210" y="2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3F3F3F"/>
                  </a:solidFill>
                  <a:effectLst/>
                  <a:uLnTx/>
                  <a:uFillTx/>
                  <a:latin typeface="Segoe UI"/>
                  <a:ea typeface="+mn-ea"/>
                  <a:cs typeface="+mn-cs"/>
                </a:endParaRPr>
              </a:p>
            </p:txBody>
          </p:sp>
          <p:sp>
            <p:nvSpPr>
              <p:cNvPr id="114" name="Freeform 25">
                <a:extLst>
                  <a:ext uri="{FF2B5EF4-FFF2-40B4-BE49-F238E27FC236}">
                    <a16:creationId xmlns:a16="http://schemas.microsoft.com/office/drawing/2014/main" id="{F1A63A2C-BE21-4892-8C34-9DBECB92F95E}"/>
                  </a:ext>
                </a:extLst>
              </p:cNvPr>
              <p:cNvSpPr>
                <a:spLocks/>
              </p:cNvSpPr>
              <p:nvPr/>
            </p:nvSpPr>
            <p:spPr bwMode="auto">
              <a:xfrm>
                <a:off x="1265" y="1665"/>
                <a:ext cx="1048" cy="704"/>
              </a:xfrm>
              <a:custGeom>
                <a:avLst/>
                <a:gdLst>
                  <a:gd name="T0" fmla="*/ 251 w 504"/>
                  <a:gd name="T1" fmla="*/ 153 h 338"/>
                  <a:gd name="T2" fmla="*/ 270 w 504"/>
                  <a:gd name="T3" fmla="*/ 129 h 338"/>
                  <a:gd name="T4" fmla="*/ 145 w 504"/>
                  <a:gd name="T5" fmla="*/ 17 h 338"/>
                  <a:gd name="T6" fmla="*/ 462 w 504"/>
                  <a:gd name="T7" fmla="*/ 0 h 338"/>
                  <a:gd name="T8" fmla="*/ 487 w 504"/>
                  <a:gd name="T9" fmla="*/ 23 h 338"/>
                  <a:gd name="T10" fmla="*/ 504 w 504"/>
                  <a:gd name="T11" fmla="*/ 338 h 338"/>
                  <a:gd name="T12" fmla="*/ 386 w 504"/>
                  <a:gd name="T13" fmla="*/ 233 h 338"/>
                  <a:gd name="T14" fmla="*/ 14 w 504"/>
                  <a:gd name="T15" fmla="*/ 230 h 338"/>
                  <a:gd name="T16" fmla="*/ 0 w 504"/>
                  <a:gd name="T17" fmla="*/ 217 h 338"/>
                  <a:gd name="T18" fmla="*/ 251 w 504"/>
                  <a:gd name="T19" fmla="*/ 153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4" h="338">
                    <a:moveTo>
                      <a:pt x="251" y="153"/>
                    </a:moveTo>
                    <a:cubicBezTo>
                      <a:pt x="258" y="145"/>
                      <a:pt x="264" y="137"/>
                      <a:pt x="270" y="129"/>
                    </a:cubicBezTo>
                    <a:cubicBezTo>
                      <a:pt x="145" y="17"/>
                      <a:pt x="145" y="17"/>
                      <a:pt x="145" y="17"/>
                    </a:cubicBezTo>
                    <a:cubicBezTo>
                      <a:pt x="462" y="0"/>
                      <a:pt x="462" y="0"/>
                      <a:pt x="462" y="0"/>
                    </a:cubicBezTo>
                    <a:cubicBezTo>
                      <a:pt x="475" y="0"/>
                      <a:pt x="487" y="10"/>
                      <a:pt x="487" y="23"/>
                    </a:cubicBezTo>
                    <a:cubicBezTo>
                      <a:pt x="504" y="338"/>
                      <a:pt x="504" y="338"/>
                      <a:pt x="504" y="338"/>
                    </a:cubicBezTo>
                    <a:cubicBezTo>
                      <a:pt x="386" y="233"/>
                      <a:pt x="386" y="233"/>
                      <a:pt x="386" y="233"/>
                    </a:cubicBezTo>
                    <a:cubicBezTo>
                      <a:pt x="281" y="324"/>
                      <a:pt x="121" y="326"/>
                      <a:pt x="14" y="230"/>
                    </a:cubicBezTo>
                    <a:cubicBezTo>
                      <a:pt x="10" y="226"/>
                      <a:pt x="4" y="221"/>
                      <a:pt x="0" y="217"/>
                    </a:cubicBezTo>
                    <a:cubicBezTo>
                      <a:pt x="86" y="246"/>
                      <a:pt x="186" y="225"/>
                      <a:pt x="25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3F3F3F"/>
                  </a:solidFill>
                  <a:effectLst/>
                  <a:uLnTx/>
                  <a:uFillTx/>
                  <a:latin typeface="Segoe UI"/>
                  <a:ea typeface="+mn-ea"/>
                  <a:cs typeface="+mn-cs"/>
                </a:endParaRPr>
              </a:p>
            </p:txBody>
          </p:sp>
          <p:sp>
            <p:nvSpPr>
              <p:cNvPr id="115" name="Freeform 26">
                <a:extLst>
                  <a:ext uri="{FF2B5EF4-FFF2-40B4-BE49-F238E27FC236}">
                    <a16:creationId xmlns:a16="http://schemas.microsoft.com/office/drawing/2014/main" id="{4876BD8A-4FE5-49AD-9D92-6F6607DD3440}"/>
                  </a:ext>
                </a:extLst>
              </p:cNvPr>
              <p:cNvSpPr>
                <a:spLocks/>
              </p:cNvSpPr>
              <p:nvPr/>
            </p:nvSpPr>
            <p:spPr bwMode="auto">
              <a:xfrm>
                <a:off x="0" y="129"/>
                <a:ext cx="1048" cy="704"/>
              </a:xfrm>
              <a:custGeom>
                <a:avLst/>
                <a:gdLst>
                  <a:gd name="T0" fmla="*/ 253 w 504"/>
                  <a:gd name="T1" fmla="*/ 184 h 338"/>
                  <a:gd name="T2" fmla="*/ 234 w 504"/>
                  <a:gd name="T3" fmla="*/ 209 h 338"/>
                  <a:gd name="T4" fmla="*/ 359 w 504"/>
                  <a:gd name="T5" fmla="*/ 321 h 338"/>
                  <a:gd name="T6" fmla="*/ 42 w 504"/>
                  <a:gd name="T7" fmla="*/ 338 h 338"/>
                  <a:gd name="T8" fmla="*/ 17 w 504"/>
                  <a:gd name="T9" fmla="*/ 314 h 338"/>
                  <a:gd name="T10" fmla="*/ 0 w 504"/>
                  <a:gd name="T11" fmla="*/ 0 h 338"/>
                  <a:gd name="T12" fmla="*/ 118 w 504"/>
                  <a:gd name="T13" fmla="*/ 105 h 338"/>
                  <a:gd name="T14" fmla="*/ 489 w 504"/>
                  <a:gd name="T15" fmla="*/ 107 h 338"/>
                  <a:gd name="T16" fmla="*/ 504 w 504"/>
                  <a:gd name="T17" fmla="*/ 121 h 338"/>
                  <a:gd name="T18" fmla="*/ 253 w 504"/>
                  <a:gd name="T19" fmla="*/ 18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4" h="338">
                    <a:moveTo>
                      <a:pt x="253" y="184"/>
                    </a:moveTo>
                    <a:cubicBezTo>
                      <a:pt x="245" y="192"/>
                      <a:pt x="239" y="201"/>
                      <a:pt x="234" y="209"/>
                    </a:cubicBezTo>
                    <a:cubicBezTo>
                      <a:pt x="359" y="321"/>
                      <a:pt x="359" y="321"/>
                      <a:pt x="359" y="321"/>
                    </a:cubicBezTo>
                    <a:cubicBezTo>
                      <a:pt x="42" y="338"/>
                      <a:pt x="42" y="338"/>
                      <a:pt x="42" y="338"/>
                    </a:cubicBezTo>
                    <a:cubicBezTo>
                      <a:pt x="28" y="338"/>
                      <a:pt x="17" y="328"/>
                      <a:pt x="17" y="314"/>
                    </a:cubicBezTo>
                    <a:cubicBezTo>
                      <a:pt x="0" y="0"/>
                      <a:pt x="0" y="0"/>
                      <a:pt x="0" y="0"/>
                    </a:cubicBezTo>
                    <a:cubicBezTo>
                      <a:pt x="118" y="105"/>
                      <a:pt x="118" y="105"/>
                      <a:pt x="118" y="105"/>
                    </a:cubicBezTo>
                    <a:cubicBezTo>
                      <a:pt x="223" y="13"/>
                      <a:pt x="382" y="11"/>
                      <a:pt x="489" y="107"/>
                    </a:cubicBezTo>
                    <a:cubicBezTo>
                      <a:pt x="494" y="112"/>
                      <a:pt x="499" y="116"/>
                      <a:pt x="504" y="121"/>
                    </a:cubicBezTo>
                    <a:cubicBezTo>
                      <a:pt x="417" y="91"/>
                      <a:pt x="317" y="113"/>
                      <a:pt x="253" y="1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3F3F3F"/>
                  </a:solidFill>
                  <a:effectLst/>
                  <a:uLnTx/>
                  <a:uFillTx/>
                  <a:latin typeface="Segoe UI"/>
                  <a:ea typeface="+mn-ea"/>
                  <a:cs typeface="+mn-cs"/>
                </a:endParaRPr>
              </a:p>
            </p:txBody>
          </p:sp>
          <p:sp>
            <p:nvSpPr>
              <p:cNvPr id="116" name="Freeform 27">
                <a:extLst>
                  <a:ext uri="{FF2B5EF4-FFF2-40B4-BE49-F238E27FC236}">
                    <a16:creationId xmlns:a16="http://schemas.microsoft.com/office/drawing/2014/main" id="{2D333C6E-3344-4778-862C-E5707ACA4A25}"/>
                  </a:ext>
                </a:extLst>
              </p:cNvPr>
              <p:cNvSpPr>
                <a:spLocks noEditPoints="1"/>
              </p:cNvSpPr>
              <p:nvPr/>
            </p:nvSpPr>
            <p:spPr bwMode="auto">
              <a:xfrm>
                <a:off x="1194" y="2"/>
                <a:ext cx="1167" cy="1271"/>
              </a:xfrm>
              <a:custGeom>
                <a:avLst/>
                <a:gdLst>
                  <a:gd name="T0" fmla="*/ 527 w 561"/>
                  <a:gd name="T1" fmla="*/ 78 h 610"/>
                  <a:gd name="T2" fmla="*/ 544 w 561"/>
                  <a:gd name="T3" fmla="*/ 77 h 610"/>
                  <a:gd name="T4" fmla="*/ 548 w 561"/>
                  <a:gd name="T5" fmla="*/ 142 h 610"/>
                  <a:gd name="T6" fmla="*/ 531 w 561"/>
                  <a:gd name="T7" fmla="*/ 143 h 610"/>
                  <a:gd name="T8" fmla="*/ 248 w 561"/>
                  <a:gd name="T9" fmla="*/ 153 h 610"/>
                  <a:gd name="T10" fmla="*/ 244 w 561"/>
                  <a:gd name="T11" fmla="*/ 215 h 610"/>
                  <a:gd name="T12" fmla="*/ 332 w 561"/>
                  <a:gd name="T13" fmla="*/ 207 h 610"/>
                  <a:gd name="T14" fmla="*/ 358 w 561"/>
                  <a:gd name="T15" fmla="*/ 208 h 610"/>
                  <a:gd name="T16" fmla="*/ 369 w 561"/>
                  <a:gd name="T17" fmla="*/ 167 h 610"/>
                  <a:gd name="T18" fmla="*/ 434 w 561"/>
                  <a:gd name="T19" fmla="*/ 182 h 610"/>
                  <a:gd name="T20" fmla="*/ 430 w 561"/>
                  <a:gd name="T21" fmla="*/ 198 h 610"/>
                  <a:gd name="T22" fmla="*/ 424 w 561"/>
                  <a:gd name="T23" fmla="*/ 221 h 610"/>
                  <a:gd name="T24" fmla="*/ 485 w 561"/>
                  <a:gd name="T25" fmla="*/ 252 h 610"/>
                  <a:gd name="T26" fmla="*/ 561 w 561"/>
                  <a:gd name="T27" fmla="*/ 396 h 610"/>
                  <a:gd name="T28" fmla="*/ 498 w 561"/>
                  <a:gd name="T29" fmla="*/ 544 h 610"/>
                  <a:gd name="T30" fmla="*/ 332 w 561"/>
                  <a:gd name="T31" fmla="*/ 608 h 610"/>
                  <a:gd name="T32" fmla="*/ 319 w 561"/>
                  <a:gd name="T33" fmla="*/ 610 h 610"/>
                  <a:gd name="T34" fmla="*/ 294 w 561"/>
                  <a:gd name="T35" fmla="*/ 548 h 610"/>
                  <a:gd name="T36" fmla="*/ 315 w 561"/>
                  <a:gd name="T37" fmla="*/ 545 h 610"/>
                  <a:gd name="T38" fmla="*/ 448 w 561"/>
                  <a:gd name="T39" fmla="*/ 495 h 610"/>
                  <a:gd name="T40" fmla="*/ 493 w 561"/>
                  <a:gd name="T41" fmla="*/ 396 h 610"/>
                  <a:gd name="T42" fmla="*/ 442 w 561"/>
                  <a:gd name="T43" fmla="*/ 303 h 610"/>
                  <a:gd name="T44" fmla="*/ 406 w 561"/>
                  <a:gd name="T45" fmla="*/ 285 h 610"/>
                  <a:gd name="T46" fmla="*/ 335 w 561"/>
                  <a:gd name="T47" fmla="*/ 438 h 610"/>
                  <a:gd name="T48" fmla="*/ 114 w 561"/>
                  <a:gd name="T49" fmla="*/ 580 h 610"/>
                  <a:gd name="T50" fmla="*/ 29 w 561"/>
                  <a:gd name="T51" fmla="*/ 546 h 610"/>
                  <a:gd name="T52" fmla="*/ 0 w 561"/>
                  <a:gd name="T53" fmla="*/ 457 h 610"/>
                  <a:gd name="T54" fmla="*/ 93 w 561"/>
                  <a:gd name="T55" fmla="*/ 284 h 610"/>
                  <a:gd name="T56" fmla="*/ 175 w 561"/>
                  <a:gd name="T57" fmla="*/ 236 h 610"/>
                  <a:gd name="T58" fmla="*/ 179 w 561"/>
                  <a:gd name="T59" fmla="*/ 154 h 610"/>
                  <a:gd name="T60" fmla="*/ 115 w 561"/>
                  <a:gd name="T61" fmla="*/ 155 h 610"/>
                  <a:gd name="T62" fmla="*/ 27 w 561"/>
                  <a:gd name="T63" fmla="*/ 155 h 610"/>
                  <a:gd name="T64" fmla="*/ 10 w 561"/>
                  <a:gd name="T65" fmla="*/ 155 h 610"/>
                  <a:gd name="T66" fmla="*/ 10 w 561"/>
                  <a:gd name="T67" fmla="*/ 89 h 610"/>
                  <a:gd name="T68" fmla="*/ 27 w 561"/>
                  <a:gd name="T69" fmla="*/ 89 h 610"/>
                  <a:gd name="T70" fmla="*/ 117 w 561"/>
                  <a:gd name="T71" fmla="*/ 89 h 610"/>
                  <a:gd name="T72" fmla="*/ 186 w 561"/>
                  <a:gd name="T73" fmla="*/ 88 h 610"/>
                  <a:gd name="T74" fmla="*/ 198 w 561"/>
                  <a:gd name="T75" fmla="*/ 17 h 610"/>
                  <a:gd name="T76" fmla="*/ 201 w 561"/>
                  <a:gd name="T77" fmla="*/ 0 h 610"/>
                  <a:gd name="T78" fmla="*/ 268 w 561"/>
                  <a:gd name="T79" fmla="*/ 16 h 610"/>
                  <a:gd name="T80" fmla="*/ 265 w 561"/>
                  <a:gd name="T81" fmla="*/ 31 h 610"/>
                  <a:gd name="T82" fmla="*/ 255 w 561"/>
                  <a:gd name="T83" fmla="*/ 87 h 610"/>
                  <a:gd name="T84" fmla="*/ 527 w 561"/>
                  <a:gd name="T85" fmla="*/ 78 h 610"/>
                  <a:gd name="T86" fmla="*/ 332 w 561"/>
                  <a:gd name="T87" fmla="*/ 273 h 610"/>
                  <a:gd name="T88" fmla="*/ 242 w 561"/>
                  <a:gd name="T89" fmla="*/ 283 h 610"/>
                  <a:gd name="T90" fmla="*/ 242 w 561"/>
                  <a:gd name="T91" fmla="*/ 285 h 610"/>
                  <a:gd name="T92" fmla="*/ 252 w 561"/>
                  <a:gd name="T93" fmla="*/ 438 h 610"/>
                  <a:gd name="T94" fmla="*/ 277 w 561"/>
                  <a:gd name="T95" fmla="*/ 403 h 610"/>
                  <a:gd name="T96" fmla="*/ 339 w 561"/>
                  <a:gd name="T97" fmla="*/ 273 h 610"/>
                  <a:gd name="T98" fmla="*/ 332 w 561"/>
                  <a:gd name="T99" fmla="*/ 273 h 610"/>
                  <a:gd name="T100" fmla="*/ 137 w 561"/>
                  <a:gd name="T101" fmla="*/ 335 h 610"/>
                  <a:gd name="T102" fmla="*/ 68 w 561"/>
                  <a:gd name="T103" fmla="*/ 457 h 610"/>
                  <a:gd name="T104" fmla="*/ 114 w 561"/>
                  <a:gd name="T105" fmla="*/ 514 h 610"/>
                  <a:gd name="T106" fmla="*/ 192 w 561"/>
                  <a:gd name="T107" fmla="*/ 493 h 610"/>
                  <a:gd name="T108" fmla="*/ 174 w 561"/>
                  <a:gd name="T109" fmla="*/ 311 h 610"/>
                  <a:gd name="T110" fmla="*/ 137 w 561"/>
                  <a:gd name="T111" fmla="*/ 335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61" h="610">
                    <a:moveTo>
                      <a:pt x="527" y="78"/>
                    </a:moveTo>
                    <a:cubicBezTo>
                      <a:pt x="544" y="77"/>
                      <a:pt x="544" y="77"/>
                      <a:pt x="544" y="77"/>
                    </a:cubicBezTo>
                    <a:cubicBezTo>
                      <a:pt x="548" y="142"/>
                      <a:pt x="548" y="142"/>
                      <a:pt x="548" y="142"/>
                    </a:cubicBezTo>
                    <a:cubicBezTo>
                      <a:pt x="531" y="143"/>
                      <a:pt x="531" y="143"/>
                      <a:pt x="531" y="143"/>
                    </a:cubicBezTo>
                    <a:cubicBezTo>
                      <a:pt x="457" y="148"/>
                      <a:pt x="364" y="151"/>
                      <a:pt x="248" y="153"/>
                    </a:cubicBezTo>
                    <a:cubicBezTo>
                      <a:pt x="246" y="173"/>
                      <a:pt x="245" y="193"/>
                      <a:pt x="244" y="215"/>
                    </a:cubicBezTo>
                    <a:cubicBezTo>
                      <a:pt x="271" y="210"/>
                      <a:pt x="300" y="207"/>
                      <a:pt x="332" y="207"/>
                    </a:cubicBezTo>
                    <a:cubicBezTo>
                      <a:pt x="341" y="207"/>
                      <a:pt x="350" y="208"/>
                      <a:pt x="358" y="208"/>
                    </a:cubicBezTo>
                    <a:cubicBezTo>
                      <a:pt x="369" y="167"/>
                      <a:pt x="369" y="167"/>
                      <a:pt x="369" y="167"/>
                    </a:cubicBezTo>
                    <a:cubicBezTo>
                      <a:pt x="434" y="182"/>
                      <a:pt x="434" y="182"/>
                      <a:pt x="434" y="182"/>
                    </a:cubicBezTo>
                    <a:cubicBezTo>
                      <a:pt x="430" y="198"/>
                      <a:pt x="430" y="198"/>
                      <a:pt x="430" y="198"/>
                    </a:cubicBezTo>
                    <a:cubicBezTo>
                      <a:pt x="428" y="206"/>
                      <a:pt x="427" y="212"/>
                      <a:pt x="424" y="221"/>
                    </a:cubicBezTo>
                    <a:cubicBezTo>
                      <a:pt x="446" y="228"/>
                      <a:pt x="467" y="239"/>
                      <a:pt x="485" y="252"/>
                    </a:cubicBezTo>
                    <a:cubicBezTo>
                      <a:pt x="536" y="287"/>
                      <a:pt x="561" y="335"/>
                      <a:pt x="561" y="396"/>
                    </a:cubicBezTo>
                    <a:cubicBezTo>
                      <a:pt x="561" y="458"/>
                      <a:pt x="540" y="508"/>
                      <a:pt x="498" y="544"/>
                    </a:cubicBezTo>
                    <a:cubicBezTo>
                      <a:pt x="459" y="577"/>
                      <a:pt x="403" y="599"/>
                      <a:pt x="332" y="608"/>
                    </a:cubicBezTo>
                    <a:cubicBezTo>
                      <a:pt x="319" y="610"/>
                      <a:pt x="319" y="610"/>
                      <a:pt x="319" y="610"/>
                    </a:cubicBezTo>
                    <a:cubicBezTo>
                      <a:pt x="294" y="548"/>
                      <a:pt x="294" y="548"/>
                      <a:pt x="294" y="548"/>
                    </a:cubicBezTo>
                    <a:cubicBezTo>
                      <a:pt x="315" y="545"/>
                      <a:pt x="315" y="545"/>
                      <a:pt x="315" y="545"/>
                    </a:cubicBezTo>
                    <a:cubicBezTo>
                      <a:pt x="374" y="537"/>
                      <a:pt x="418" y="521"/>
                      <a:pt x="448" y="495"/>
                    </a:cubicBezTo>
                    <a:cubicBezTo>
                      <a:pt x="478" y="469"/>
                      <a:pt x="493" y="437"/>
                      <a:pt x="493" y="396"/>
                    </a:cubicBezTo>
                    <a:cubicBezTo>
                      <a:pt x="493" y="356"/>
                      <a:pt x="476" y="325"/>
                      <a:pt x="442" y="303"/>
                    </a:cubicBezTo>
                    <a:cubicBezTo>
                      <a:pt x="430" y="295"/>
                      <a:pt x="419" y="289"/>
                      <a:pt x="406" y="285"/>
                    </a:cubicBezTo>
                    <a:cubicBezTo>
                      <a:pt x="386" y="343"/>
                      <a:pt x="363" y="394"/>
                      <a:pt x="335" y="438"/>
                    </a:cubicBezTo>
                    <a:cubicBezTo>
                      <a:pt x="275" y="532"/>
                      <a:pt x="201" y="580"/>
                      <a:pt x="114" y="580"/>
                    </a:cubicBezTo>
                    <a:cubicBezTo>
                      <a:pt x="78" y="580"/>
                      <a:pt x="49" y="568"/>
                      <a:pt x="29" y="546"/>
                    </a:cubicBezTo>
                    <a:cubicBezTo>
                      <a:pt x="9" y="525"/>
                      <a:pt x="0" y="494"/>
                      <a:pt x="0" y="457"/>
                    </a:cubicBezTo>
                    <a:cubicBezTo>
                      <a:pt x="0" y="390"/>
                      <a:pt x="31" y="333"/>
                      <a:pt x="93" y="284"/>
                    </a:cubicBezTo>
                    <a:cubicBezTo>
                      <a:pt x="118" y="264"/>
                      <a:pt x="145" y="248"/>
                      <a:pt x="175" y="236"/>
                    </a:cubicBezTo>
                    <a:cubicBezTo>
                      <a:pt x="175" y="208"/>
                      <a:pt x="177" y="180"/>
                      <a:pt x="179" y="154"/>
                    </a:cubicBezTo>
                    <a:cubicBezTo>
                      <a:pt x="164" y="154"/>
                      <a:pt x="147" y="154"/>
                      <a:pt x="115" y="155"/>
                    </a:cubicBezTo>
                    <a:cubicBezTo>
                      <a:pt x="74" y="155"/>
                      <a:pt x="52" y="155"/>
                      <a:pt x="27" y="155"/>
                    </a:cubicBezTo>
                    <a:cubicBezTo>
                      <a:pt x="10" y="155"/>
                      <a:pt x="10" y="155"/>
                      <a:pt x="10" y="155"/>
                    </a:cubicBezTo>
                    <a:cubicBezTo>
                      <a:pt x="10" y="89"/>
                      <a:pt x="10" y="89"/>
                      <a:pt x="10" y="89"/>
                    </a:cubicBezTo>
                    <a:cubicBezTo>
                      <a:pt x="27" y="89"/>
                      <a:pt x="27" y="89"/>
                      <a:pt x="27" y="89"/>
                    </a:cubicBezTo>
                    <a:cubicBezTo>
                      <a:pt x="53" y="89"/>
                      <a:pt x="75" y="89"/>
                      <a:pt x="117" y="89"/>
                    </a:cubicBezTo>
                    <a:cubicBezTo>
                      <a:pt x="152" y="88"/>
                      <a:pt x="170" y="88"/>
                      <a:pt x="186" y="88"/>
                    </a:cubicBezTo>
                    <a:cubicBezTo>
                      <a:pt x="189" y="66"/>
                      <a:pt x="193" y="43"/>
                      <a:pt x="198" y="17"/>
                    </a:cubicBezTo>
                    <a:cubicBezTo>
                      <a:pt x="201" y="0"/>
                      <a:pt x="201" y="0"/>
                      <a:pt x="201" y="0"/>
                    </a:cubicBezTo>
                    <a:cubicBezTo>
                      <a:pt x="268" y="16"/>
                      <a:pt x="268" y="16"/>
                      <a:pt x="268" y="16"/>
                    </a:cubicBezTo>
                    <a:cubicBezTo>
                      <a:pt x="265" y="31"/>
                      <a:pt x="265" y="31"/>
                      <a:pt x="265" y="31"/>
                    </a:cubicBezTo>
                    <a:cubicBezTo>
                      <a:pt x="261" y="50"/>
                      <a:pt x="258" y="68"/>
                      <a:pt x="255" y="87"/>
                    </a:cubicBezTo>
                    <a:cubicBezTo>
                      <a:pt x="366" y="85"/>
                      <a:pt x="457" y="82"/>
                      <a:pt x="527" y="78"/>
                    </a:cubicBezTo>
                    <a:moveTo>
                      <a:pt x="332" y="273"/>
                    </a:moveTo>
                    <a:cubicBezTo>
                      <a:pt x="299" y="273"/>
                      <a:pt x="269" y="276"/>
                      <a:pt x="242" y="283"/>
                    </a:cubicBezTo>
                    <a:cubicBezTo>
                      <a:pt x="242" y="285"/>
                      <a:pt x="242" y="285"/>
                      <a:pt x="242" y="285"/>
                    </a:cubicBezTo>
                    <a:cubicBezTo>
                      <a:pt x="242" y="342"/>
                      <a:pt x="245" y="393"/>
                      <a:pt x="252" y="438"/>
                    </a:cubicBezTo>
                    <a:cubicBezTo>
                      <a:pt x="260" y="428"/>
                      <a:pt x="269" y="416"/>
                      <a:pt x="277" y="403"/>
                    </a:cubicBezTo>
                    <a:cubicBezTo>
                      <a:pt x="302" y="365"/>
                      <a:pt x="322" y="321"/>
                      <a:pt x="339" y="273"/>
                    </a:cubicBezTo>
                    <a:cubicBezTo>
                      <a:pt x="337" y="273"/>
                      <a:pt x="335" y="273"/>
                      <a:pt x="332" y="273"/>
                    </a:cubicBezTo>
                    <a:moveTo>
                      <a:pt x="137" y="335"/>
                    </a:moveTo>
                    <a:cubicBezTo>
                      <a:pt x="91" y="372"/>
                      <a:pt x="68" y="413"/>
                      <a:pt x="68" y="457"/>
                    </a:cubicBezTo>
                    <a:cubicBezTo>
                      <a:pt x="68" y="498"/>
                      <a:pt x="82" y="514"/>
                      <a:pt x="114" y="514"/>
                    </a:cubicBezTo>
                    <a:cubicBezTo>
                      <a:pt x="140" y="514"/>
                      <a:pt x="166" y="507"/>
                      <a:pt x="192" y="493"/>
                    </a:cubicBezTo>
                    <a:cubicBezTo>
                      <a:pt x="181" y="440"/>
                      <a:pt x="175" y="379"/>
                      <a:pt x="174" y="311"/>
                    </a:cubicBezTo>
                    <a:cubicBezTo>
                      <a:pt x="161" y="318"/>
                      <a:pt x="149" y="326"/>
                      <a:pt x="137" y="3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117" name="TextBox 116">
            <a:extLst>
              <a:ext uri="{FF2B5EF4-FFF2-40B4-BE49-F238E27FC236}">
                <a16:creationId xmlns:a16="http://schemas.microsoft.com/office/drawing/2014/main" id="{010D1232-C9AA-4DAB-8C36-A11F0180F548}"/>
              </a:ext>
            </a:extLst>
          </p:cNvPr>
          <p:cNvSpPr txBox="1"/>
          <p:nvPr/>
        </p:nvSpPr>
        <p:spPr>
          <a:xfrm>
            <a:off x="5015928" y="4755835"/>
            <a:ext cx="599523" cy="142347"/>
          </a:xfrm>
          <a:prstGeom prst="rect">
            <a:avLst/>
          </a:prstGeom>
          <a:noFill/>
        </p:spPr>
        <p:txBody>
          <a:bodyPr wrap="none" lIns="0" tIns="0" rIns="0" bIns="0" rtlCol="0">
            <a:spAutoFit/>
          </a:bodyPr>
          <a:lstStyle/>
          <a:p>
            <a:pPr marL="0" marR="0" lvl="0" indent="0" algn="r" defTabSz="914192"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a:ln>
                  <a:noFill/>
                </a:ln>
                <a:gradFill>
                  <a:gsLst>
                    <a:gs pos="84043">
                      <a:srgbClr val="1A1A1A"/>
                    </a:gs>
                    <a:gs pos="69149">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Translator</a:t>
            </a:r>
          </a:p>
        </p:txBody>
      </p:sp>
      <p:sp>
        <p:nvSpPr>
          <p:cNvPr id="118" name="TextBox 117">
            <a:extLst>
              <a:ext uri="{FF2B5EF4-FFF2-40B4-BE49-F238E27FC236}">
                <a16:creationId xmlns:a16="http://schemas.microsoft.com/office/drawing/2014/main" id="{5BEC6ECD-B804-4A7A-BE97-5ED96CA640ED}"/>
              </a:ext>
            </a:extLst>
          </p:cNvPr>
          <p:cNvSpPr txBox="1"/>
          <p:nvPr/>
        </p:nvSpPr>
        <p:spPr>
          <a:xfrm>
            <a:off x="4461877" y="4145464"/>
            <a:ext cx="861977" cy="142347"/>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err="1">
                <a:ln>
                  <a:noFill/>
                </a:ln>
                <a:gradFill>
                  <a:gsLst>
                    <a:gs pos="84043">
                      <a:srgbClr val="1A1A1A"/>
                    </a:gs>
                    <a:gs pos="69149">
                      <a:srgbClr val="1A1A1A"/>
                    </a:gs>
                  </a:gsLst>
                  <a:lin ang="5400000" scaled="0"/>
                </a:gradFill>
                <a:effectLst/>
                <a:uLnTx/>
                <a:uFillTx/>
                <a:latin typeface="Segoe UI Semibold" panose="020B0702040204020203" pitchFamily="34" charset="0"/>
                <a:ea typeface="+mn-ea"/>
                <a:cs typeface="Segoe UI Semibold" panose="020B0702040204020203" pitchFamily="34" charset="0"/>
              </a:rPr>
              <a:t>QnA</a:t>
            </a:r>
            <a:r>
              <a:rPr kumimoji="0" lang="en-US" sz="1028" b="0" i="0" u="none" strike="noStrike" kern="1200" cap="none" spc="0" normalizeH="0" baseline="0" noProof="0">
                <a:ln>
                  <a:noFill/>
                </a:ln>
                <a:gradFill>
                  <a:gsLst>
                    <a:gs pos="84043">
                      <a:srgbClr val="1A1A1A"/>
                    </a:gs>
                    <a:gs pos="69149">
                      <a:srgbClr val="1A1A1A"/>
                    </a:gs>
                  </a:gsLst>
                  <a:lin ang="5400000" scaled="0"/>
                </a:gradFill>
                <a:effectLst/>
                <a:uLnTx/>
                <a:uFillTx/>
                <a:latin typeface="Segoe UI Semibold" panose="020B0702040204020203" pitchFamily="34" charset="0"/>
                <a:ea typeface="+mn-ea"/>
                <a:cs typeface="Segoe UI Semibold" panose="020B0702040204020203" pitchFamily="34" charset="0"/>
              </a:rPr>
              <a:t> Maker</a:t>
            </a:r>
          </a:p>
        </p:txBody>
      </p:sp>
      <p:grpSp>
        <p:nvGrpSpPr>
          <p:cNvPr id="63" name="Group 62">
            <a:extLst>
              <a:ext uri="{FF2B5EF4-FFF2-40B4-BE49-F238E27FC236}">
                <a16:creationId xmlns:a16="http://schemas.microsoft.com/office/drawing/2014/main" id="{F8117266-47FB-45DC-8378-40A4CBE7F204}"/>
              </a:ext>
            </a:extLst>
          </p:cNvPr>
          <p:cNvGrpSpPr/>
          <p:nvPr/>
        </p:nvGrpSpPr>
        <p:grpSpPr>
          <a:xfrm>
            <a:off x="4623182" y="3489882"/>
            <a:ext cx="557073" cy="557073"/>
            <a:chOff x="7799773" y="3994872"/>
            <a:chExt cx="568324" cy="568324"/>
          </a:xfrm>
        </p:grpSpPr>
        <p:sp>
          <p:nvSpPr>
            <p:cNvPr id="88" name="Oval 87">
              <a:extLst>
                <a:ext uri="{FF2B5EF4-FFF2-40B4-BE49-F238E27FC236}">
                  <a16:creationId xmlns:a16="http://schemas.microsoft.com/office/drawing/2014/main" id="{695E8758-894A-4135-BB36-373CE7C95278}"/>
                </a:ext>
              </a:extLst>
            </p:cNvPr>
            <p:cNvSpPr/>
            <p:nvPr/>
          </p:nvSpPr>
          <p:spPr bwMode="auto">
            <a:xfrm>
              <a:off x="7799773" y="3994872"/>
              <a:ext cx="568324" cy="568324"/>
            </a:xfrm>
            <a:prstGeom prst="ellipse">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Freeform 23">
              <a:extLst>
                <a:ext uri="{FF2B5EF4-FFF2-40B4-BE49-F238E27FC236}">
                  <a16:creationId xmlns:a16="http://schemas.microsoft.com/office/drawing/2014/main" id="{F0AC2E40-9AA1-4BF9-A1E6-8B7E8C586C8C}"/>
                </a:ext>
              </a:extLst>
            </p:cNvPr>
            <p:cNvSpPr>
              <a:spLocks noEditPoints="1"/>
            </p:cNvSpPr>
            <p:nvPr/>
          </p:nvSpPr>
          <p:spPr bwMode="auto">
            <a:xfrm>
              <a:off x="7941625" y="4148234"/>
              <a:ext cx="284621" cy="261601"/>
            </a:xfrm>
            <a:custGeom>
              <a:avLst/>
              <a:gdLst>
                <a:gd name="T0" fmla="*/ 1142 w 1308"/>
                <a:gd name="T1" fmla="*/ 686 h 1200"/>
                <a:gd name="T2" fmla="*/ 982 w 1308"/>
                <a:gd name="T3" fmla="*/ 616 h 1200"/>
                <a:gd name="T4" fmla="*/ 965 w 1308"/>
                <a:gd name="T5" fmla="*/ 617 h 1200"/>
                <a:gd name="T6" fmla="*/ 958 w 1308"/>
                <a:gd name="T7" fmla="*/ 617 h 1200"/>
                <a:gd name="T8" fmla="*/ 629 w 1308"/>
                <a:gd name="T9" fmla="*/ 343 h 1200"/>
                <a:gd name="T10" fmla="*/ 434 w 1308"/>
                <a:gd name="T11" fmla="*/ 343 h 1200"/>
                <a:gd name="T12" fmla="*/ 679 w 1308"/>
                <a:gd name="T13" fmla="*/ 91 h 1200"/>
                <a:gd name="T14" fmla="*/ 965 w 1308"/>
                <a:gd name="T15" fmla="*/ 91 h 1200"/>
                <a:gd name="T16" fmla="*/ 1210 w 1308"/>
                <a:gd name="T17" fmla="*/ 344 h 1200"/>
                <a:gd name="T18" fmla="*/ 1210 w 1308"/>
                <a:gd name="T19" fmla="*/ 364 h 1200"/>
                <a:gd name="T20" fmla="*/ 1098 w 1308"/>
                <a:gd name="T21" fmla="*/ 576 h 1200"/>
                <a:gd name="T22" fmla="*/ 1142 w 1308"/>
                <a:gd name="T23" fmla="*/ 686 h 1200"/>
                <a:gd name="T24" fmla="*/ 629 w 1308"/>
                <a:gd name="T25" fmla="*/ 960 h 1200"/>
                <a:gd name="T26" fmla="*/ 343 w 1308"/>
                <a:gd name="T27" fmla="*/ 960 h 1200"/>
                <a:gd name="T28" fmla="*/ 326 w 1308"/>
                <a:gd name="T29" fmla="*/ 959 h 1200"/>
                <a:gd name="T30" fmla="*/ 166 w 1308"/>
                <a:gd name="T31" fmla="*/ 1028 h 1200"/>
                <a:gd name="T32" fmla="*/ 210 w 1308"/>
                <a:gd name="T33" fmla="*/ 919 h 1200"/>
                <a:gd name="T34" fmla="*/ 98 w 1308"/>
                <a:gd name="T35" fmla="*/ 707 h 1200"/>
                <a:gd name="T36" fmla="*/ 98 w 1308"/>
                <a:gd name="T37" fmla="*/ 687 h 1200"/>
                <a:gd name="T38" fmla="*/ 343 w 1308"/>
                <a:gd name="T39" fmla="*/ 434 h 1200"/>
                <a:gd name="T40" fmla="*/ 350 w 1308"/>
                <a:gd name="T41" fmla="*/ 434 h 1200"/>
                <a:gd name="T42" fmla="*/ 444 w 1308"/>
                <a:gd name="T43" fmla="*/ 434 h 1200"/>
                <a:gd name="T44" fmla="*/ 629 w 1308"/>
                <a:gd name="T45" fmla="*/ 434 h 1200"/>
                <a:gd name="T46" fmla="*/ 864 w 1308"/>
                <a:gd name="T47" fmla="*/ 617 h 1200"/>
                <a:gd name="T48" fmla="*/ 874 w 1308"/>
                <a:gd name="T49" fmla="*/ 687 h 1200"/>
                <a:gd name="T50" fmla="*/ 874 w 1308"/>
                <a:gd name="T51" fmla="*/ 707 h 1200"/>
                <a:gd name="T52" fmla="*/ 874 w 1308"/>
                <a:gd name="T53" fmla="*/ 709 h 1200"/>
                <a:gd name="T54" fmla="*/ 629 w 1308"/>
                <a:gd name="T55" fmla="*/ 960 h 1200"/>
                <a:gd name="T56" fmla="*/ 1207 w 1308"/>
                <a:gd name="T57" fmla="*/ 603 h 1200"/>
                <a:gd name="T58" fmla="*/ 1301 w 1308"/>
                <a:gd name="T59" fmla="*/ 364 h 1200"/>
                <a:gd name="T60" fmla="*/ 1301 w 1308"/>
                <a:gd name="T61" fmla="*/ 344 h 1200"/>
                <a:gd name="T62" fmla="*/ 965 w 1308"/>
                <a:gd name="T63" fmla="*/ 0 h 1200"/>
                <a:gd name="T64" fmla="*/ 679 w 1308"/>
                <a:gd name="T65" fmla="*/ 0 h 1200"/>
                <a:gd name="T66" fmla="*/ 343 w 1308"/>
                <a:gd name="T67" fmla="*/ 343 h 1200"/>
                <a:gd name="T68" fmla="*/ 7 w 1308"/>
                <a:gd name="T69" fmla="*/ 687 h 1200"/>
                <a:gd name="T70" fmla="*/ 7 w 1308"/>
                <a:gd name="T71" fmla="*/ 707 h 1200"/>
                <a:gd name="T72" fmla="*/ 101 w 1308"/>
                <a:gd name="T73" fmla="*/ 946 h 1200"/>
                <a:gd name="T74" fmla="*/ 0 w 1308"/>
                <a:gd name="T75" fmla="*/ 1200 h 1200"/>
                <a:gd name="T76" fmla="*/ 343 w 1308"/>
                <a:gd name="T77" fmla="*/ 1051 h 1200"/>
                <a:gd name="T78" fmla="*/ 629 w 1308"/>
                <a:gd name="T79" fmla="*/ 1051 h 1200"/>
                <a:gd name="T80" fmla="*/ 965 w 1308"/>
                <a:gd name="T81" fmla="*/ 709 h 1200"/>
                <a:gd name="T82" fmla="*/ 1308 w 1308"/>
                <a:gd name="T83" fmla="*/ 857 h 1200"/>
                <a:gd name="T84" fmla="*/ 1207 w 1308"/>
                <a:gd name="T85" fmla="*/ 603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8" h="1200">
                  <a:moveTo>
                    <a:pt x="1142" y="686"/>
                  </a:moveTo>
                  <a:cubicBezTo>
                    <a:pt x="982" y="616"/>
                    <a:pt x="982" y="616"/>
                    <a:pt x="982" y="616"/>
                  </a:cubicBezTo>
                  <a:cubicBezTo>
                    <a:pt x="976" y="617"/>
                    <a:pt x="971" y="617"/>
                    <a:pt x="965" y="617"/>
                  </a:cubicBezTo>
                  <a:cubicBezTo>
                    <a:pt x="958" y="617"/>
                    <a:pt x="958" y="617"/>
                    <a:pt x="958" y="617"/>
                  </a:cubicBezTo>
                  <a:cubicBezTo>
                    <a:pt x="927" y="461"/>
                    <a:pt x="791" y="343"/>
                    <a:pt x="629" y="343"/>
                  </a:cubicBezTo>
                  <a:cubicBezTo>
                    <a:pt x="434" y="343"/>
                    <a:pt x="434" y="343"/>
                    <a:pt x="434" y="343"/>
                  </a:cubicBezTo>
                  <a:cubicBezTo>
                    <a:pt x="435" y="204"/>
                    <a:pt x="545" y="91"/>
                    <a:pt x="679" y="91"/>
                  </a:cubicBezTo>
                  <a:cubicBezTo>
                    <a:pt x="965" y="91"/>
                    <a:pt x="965" y="91"/>
                    <a:pt x="965" y="91"/>
                  </a:cubicBezTo>
                  <a:cubicBezTo>
                    <a:pt x="1100" y="91"/>
                    <a:pt x="1210" y="205"/>
                    <a:pt x="1210" y="344"/>
                  </a:cubicBezTo>
                  <a:cubicBezTo>
                    <a:pt x="1210" y="364"/>
                    <a:pt x="1210" y="364"/>
                    <a:pt x="1210" y="364"/>
                  </a:cubicBezTo>
                  <a:cubicBezTo>
                    <a:pt x="1210" y="453"/>
                    <a:pt x="1165" y="531"/>
                    <a:pt x="1098" y="576"/>
                  </a:cubicBezTo>
                  <a:lnTo>
                    <a:pt x="1142" y="686"/>
                  </a:lnTo>
                  <a:close/>
                  <a:moveTo>
                    <a:pt x="629" y="960"/>
                  </a:moveTo>
                  <a:cubicBezTo>
                    <a:pt x="343" y="960"/>
                    <a:pt x="343" y="960"/>
                    <a:pt x="343" y="960"/>
                  </a:cubicBezTo>
                  <a:cubicBezTo>
                    <a:pt x="337" y="960"/>
                    <a:pt x="332" y="960"/>
                    <a:pt x="326" y="959"/>
                  </a:cubicBezTo>
                  <a:cubicBezTo>
                    <a:pt x="166" y="1028"/>
                    <a:pt x="166" y="1028"/>
                    <a:pt x="166" y="1028"/>
                  </a:cubicBezTo>
                  <a:cubicBezTo>
                    <a:pt x="210" y="919"/>
                    <a:pt x="210" y="919"/>
                    <a:pt x="210" y="919"/>
                  </a:cubicBezTo>
                  <a:cubicBezTo>
                    <a:pt x="143" y="874"/>
                    <a:pt x="98" y="795"/>
                    <a:pt x="98" y="707"/>
                  </a:cubicBezTo>
                  <a:cubicBezTo>
                    <a:pt x="98" y="687"/>
                    <a:pt x="98" y="687"/>
                    <a:pt x="98" y="687"/>
                  </a:cubicBezTo>
                  <a:cubicBezTo>
                    <a:pt x="98" y="548"/>
                    <a:pt x="208" y="434"/>
                    <a:pt x="343" y="434"/>
                  </a:cubicBezTo>
                  <a:cubicBezTo>
                    <a:pt x="350" y="434"/>
                    <a:pt x="350" y="434"/>
                    <a:pt x="350" y="434"/>
                  </a:cubicBezTo>
                  <a:cubicBezTo>
                    <a:pt x="444" y="434"/>
                    <a:pt x="444" y="434"/>
                    <a:pt x="444" y="434"/>
                  </a:cubicBezTo>
                  <a:cubicBezTo>
                    <a:pt x="629" y="434"/>
                    <a:pt x="629" y="434"/>
                    <a:pt x="629" y="434"/>
                  </a:cubicBezTo>
                  <a:cubicBezTo>
                    <a:pt x="740" y="434"/>
                    <a:pt x="835" y="512"/>
                    <a:pt x="864" y="617"/>
                  </a:cubicBezTo>
                  <a:cubicBezTo>
                    <a:pt x="871" y="639"/>
                    <a:pt x="874" y="663"/>
                    <a:pt x="874" y="687"/>
                  </a:cubicBezTo>
                  <a:cubicBezTo>
                    <a:pt x="874" y="707"/>
                    <a:pt x="874" y="707"/>
                    <a:pt x="874" y="707"/>
                  </a:cubicBezTo>
                  <a:cubicBezTo>
                    <a:pt x="874" y="708"/>
                    <a:pt x="874" y="708"/>
                    <a:pt x="874" y="709"/>
                  </a:cubicBezTo>
                  <a:cubicBezTo>
                    <a:pt x="873" y="847"/>
                    <a:pt x="763" y="960"/>
                    <a:pt x="629" y="960"/>
                  </a:cubicBezTo>
                  <a:close/>
                  <a:moveTo>
                    <a:pt x="1207" y="603"/>
                  </a:moveTo>
                  <a:cubicBezTo>
                    <a:pt x="1267" y="540"/>
                    <a:pt x="1301" y="455"/>
                    <a:pt x="1301" y="364"/>
                  </a:cubicBezTo>
                  <a:cubicBezTo>
                    <a:pt x="1301" y="344"/>
                    <a:pt x="1301" y="344"/>
                    <a:pt x="1301" y="344"/>
                  </a:cubicBezTo>
                  <a:cubicBezTo>
                    <a:pt x="1301" y="155"/>
                    <a:pt x="1151" y="0"/>
                    <a:pt x="965" y="0"/>
                  </a:cubicBezTo>
                  <a:cubicBezTo>
                    <a:pt x="679" y="0"/>
                    <a:pt x="679" y="0"/>
                    <a:pt x="679" y="0"/>
                  </a:cubicBezTo>
                  <a:cubicBezTo>
                    <a:pt x="494" y="0"/>
                    <a:pt x="343" y="155"/>
                    <a:pt x="343" y="343"/>
                  </a:cubicBezTo>
                  <a:cubicBezTo>
                    <a:pt x="157" y="343"/>
                    <a:pt x="7" y="498"/>
                    <a:pt x="7" y="687"/>
                  </a:cubicBezTo>
                  <a:cubicBezTo>
                    <a:pt x="7" y="707"/>
                    <a:pt x="7" y="707"/>
                    <a:pt x="7" y="707"/>
                  </a:cubicBezTo>
                  <a:cubicBezTo>
                    <a:pt x="7" y="798"/>
                    <a:pt x="41" y="882"/>
                    <a:pt x="101" y="946"/>
                  </a:cubicBezTo>
                  <a:cubicBezTo>
                    <a:pt x="0" y="1200"/>
                    <a:pt x="0" y="1200"/>
                    <a:pt x="0" y="1200"/>
                  </a:cubicBezTo>
                  <a:cubicBezTo>
                    <a:pt x="343" y="1051"/>
                    <a:pt x="343" y="1051"/>
                    <a:pt x="343" y="1051"/>
                  </a:cubicBezTo>
                  <a:cubicBezTo>
                    <a:pt x="629" y="1051"/>
                    <a:pt x="629" y="1051"/>
                    <a:pt x="629" y="1051"/>
                  </a:cubicBezTo>
                  <a:cubicBezTo>
                    <a:pt x="814" y="1051"/>
                    <a:pt x="965" y="897"/>
                    <a:pt x="965" y="709"/>
                  </a:cubicBezTo>
                  <a:cubicBezTo>
                    <a:pt x="1308" y="857"/>
                    <a:pt x="1308" y="857"/>
                    <a:pt x="1308" y="857"/>
                  </a:cubicBezTo>
                  <a:lnTo>
                    <a:pt x="1207" y="603"/>
                  </a:ln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167" name="Group 166">
            <a:extLst>
              <a:ext uri="{FF2B5EF4-FFF2-40B4-BE49-F238E27FC236}">
                <a16:creationId xmlns:a16="http://schemas.microsoft.com/office/drawing/2014/main" id="{C4163997-4615-43B7-A232-F8E36D3BE752}"/>
              </a:ext>
            </a:extLst>
          </p:cNvPr>
          <p:cNvGrpSpPr/>
          <p:nvPr/>
        </p:nvGrpSpPr>
        <p:grpSpPr>
          <a:xfrm>
            <a:off x="7863954" y="2646961"/>
            <a:ext cx="557073" cy="557073"/>
            <a:chOff x="6107904" y="1703606"/>
            <a:chExt cx="568324" cy="568324"/>
          </a:xfrm>
        </p:grpSpPr>
        <p:sp>
          <p:nvSpPr>
            <p:cNvPr id="94" name="Oval 93">
              <a:extLst>
                <a:ext uri="{FF2B5EF4-FFF2-40B4-BE49-F238E27FC236}">
                  <a16:creationId xmlns:a16="http://schemas.microsoft.com/office/drawing/2014/main" id="{8FE482BF-982E-410A-A58E-70DE89C433AD}"/>
                </a:ext>
              </a:extLst>
            </p:cNvPr>
            <p:cNvSpPr/>
            <p:nvPr/>
          </p:nvSpPr>
          <p:spPr bwMode="auto">
            <a:xfrm rot="1291740">
              <a:off x="6107904" y="1703606"/>
              <a:ext cx="568324" cy="568324"/>
            </a:xfrm>
            <a:prstGeom prst="ellipse">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Freeform 34">
              <a:extLst>
                <a:ext uri="{FF2B5EF4-FFF2-40B4-BE49-F238E27FC236}">
                  <a16:creationId xmlns:a16="http://schemas.microsoft.com/office/drawing/2014/main" id="{4A3D34A6-DFE5-48BE-8B8F-622DD08A11A2}"/>
                </a:ext>
              </a:extLst>
            </p:cNvPr>
            <p:cNvSpPr>
              <a:spLocks noEditPoints="1"/>
            </p:cNvSpPr>
            <p:nvPr/>
          </p:nvSpPr>
          <p:spPr bwMode="auto">
            <a:xfrm>
              <a:off x="6235506" y="1826807"/>
              <a:ext cx="313121" cy="321923"/>
            </a:xfrm>
            <a:custGeom>
              <a:avLst/>
              <a:gdLst>
                <a:gd name="T0" fmla="*/ 634 w 1043"/>
                <a:gd name="T1" fmla="*/ 729 h 1070"/>
                <a:gd name="T2" fmla="*/ 315 w 1043"/>
                <a:gd name="T3" fmla="*/ 410 h 1070"/>
                <a:gd name="T4" fmla="*/ 634 w 1043"/>
                <a:gd name="T5" fmla="*/ 91 h 1070"/>
                <a:gd name="T6" fmla="*/ 952 w 1043"/>
                <a:gd name="T7" fmla="*/ 410 h 1070"/>
                <a:gd name="T8" fmla="*/ 634 w 1043"/>
                <a:gd name="T9" fmla="*/ 729 h 1070"/>
                <a:gd name="T10" fmla="*/ 634 w 1043"/>
                <a:gd name="T11" fmla="*/ 0 h 1070"/>
                <a:gd name="T12" fmla="*/ 224 w 1043"/>
                <a:gd name="T13" fmla="*/ 410 h 1070"/>
                <a:gd name="T14" fmla="*/ 326 w 1043"/>
                <a:gd name="T15" fmla="*/ 680 h 1070"/>
                <a:gd name="T16" fmla="*/ 0 w 1043"/>
                <a:gd name="T17" fmla="*/ 1006 h 1070"/>
                <a:gd name="T18" fmla="*/ 64 w 1043"/>
                <a:gd name="T19" fmla="*/ 1070 h 1070"/>
                <a:gd name="T20" fmla="*/ 393 w 1043"/>
                <a:gd name="T21" fmla="*/ 741 h 1070"/>
                <a:gd name="T22" fmla="*/ 634 w 1043"/>
                <a:gd name="T23" fmla="*/ 820 h 1070"/>
                <a:gd name="T24" fmla="*/ 1043 w 1043"/>
                <a:gd name="T25" fmla="*/ 410 h 1070"/>
                <a:gd name="T26" fmla="*/ 634 w 1043"/>
                <a:gd name="T27" fmla="*/ 0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3" h="1070">
                  <a:moveTo>
                    <a:pt x="634" y="729"/>
                  </a:moveTo>
                  <a:cubicBezTo>
                    <a:pt x="458" y="729"/>
                    <a:pt x="315" y="586"/>
                    <a:pt x="315" y="410"/>
                  </a:cubicBezTo>
                  <a:cubicBezTo>
                    <a:pt x="315" y="234"/>
                    <a:pt x="458" y="91"/>
                    <a:pt x="634" y="91"/>
                  </a:cubicBezTo>
                  <a:cubicBezTo>
                    <a:pt x="810" y="91"/>
                    <a:pt x="952" y="234"/>
                    <a:pt x="952" y="410"/>
                  </a:cubicBezTo>
                  <a:cubicBezTo>
                    <a:pt x="952" y="586"/>
                    <a:pt x="810" y="729"/>
                    <a:pt x="634" y="729"/>
                  </a:cubicBezTo>
                  <a:moveTo>
                    <a:pt x="634" y="0"/>
                  </a:moveTo>
                  <a:cubicBezTo>
                    <a:pt x="407" y="0"/>
                    <a:pt x="224" y="184"/>
                    <a:pt x="224" y="410"/>
                  </a:cubicBezTo>
                  <a:cubicBezTo>
                    <a:pt x="224" y="513"/>
                    <a:pt x="263" y="608"/>
                    <a:pt x="326" y="680"/>
                  </a:cubicBezTo>
                  <a:cubicBezTo>
                    <a:pt x="0" y="1006"/>
                    <a:pt x="0" y="1006"/>
                    <a:pt x="0" y="1006"/>
                  </a:cubicBezTo>
                  <a:cubicBezTo>
                    <a:pt x="64" y="1070"/>
                    <a:pt x="64" y="1070"/>
                    <a:pt x="64" y="1070"/>
                  </a:cubicBezTo>
                  <a:cubicBezTo>
                    <a:pt x="393" y="741"/>
                    <a:pt x="393" y="741"/>
                    <a:pt x="393" y="741"/>
                  </a:cubicBezTo>
                  <a:cubicBezTo>
                    <a:pt x="461" y="790"/>
                    <a:pt x="544" y="820"/>
                    <a:pt x="634" y="820"/>
                  </a:cubicBezTo>
                  <a:cubicBezTo>
                    <a:pt x="860" y="820"/>
                    <a:pt x="1043" y="636"/>
                    <a:pt x="1043" y="410"/>
                  </a:cubicBezTo>
                  <a:cubicBezTo>
                    <a:pt x="1043" y="184"/>
                    <a:pt x="860" y="0"/>
                    <a:pt x="634" y="0"/>
                  </a:cubicBezTo>
                </a:path>
              </a:pathLst>
            </a:custGeom>
            <a:solidFill>
              <a:schemeClr val="tx1"/>
            </a:solidFill>
            <a:ln>
              <a:noFill/>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3F3F3F"/>
                </a:solidFill>
                <a:effectLst/>
                <a:uLnTx/>
                <a:uFillTx/>
                <a:latin typeface="Segoe UI"/>
                <a:ea typeface="+mn-ea"/>
                <a:cs typeface="+mn-cs"/>
              </a:endParaRPr>
            </a:p>
          </p:txBody>
        </p:sp>
      </p:grpSp>
      <p:sp>
        <p:nvSpPr>
          <p:cNvPr id="123" name="TextBox 122">
            <a:extLst>
              <a:ext uri="{FF2B5EF4-FFF2-40B4-BE49-F238E27FC236}">
                <a16:creationId xmlns:a16="http://schemas.microsoft.com/office/drawing/2014/main" id="{10A373AD-040E-41C1-BF3D-5FE8069BDEB0}"/>
              </a:ext>
            </a:extLst>
          </p:cNvPr>
          <p:cNvSpPr txBox="1"/>
          <p:nvPr/>
        </p:nvSpPr>
        <p:spPr>
          <a:xfrm>
            <a:off x="7744201" y="2433358"/>
            <a:ext cx="706925" cy="142347"/>
          </a:xfrm>
          <a:prstGeom prst="rect">
            <a:avLst/>
          </a:prstGeom>
          <a:noFill/>
        </p:spPr>
        <p:txBody>
          <a:bodyPr wrap="non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a:ln>
                  <a:noFill/>
                </a:ln>
                <a:gradFill>
                  <a:gsLst>
                    <a:gs pos="84043">
                      <a:srgbClr val="1A1A1A"/>
                    </a:gs>
                    <a:gs pos="69149">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Bing Search</a:t>
            </a:r>
          </a:p>
        </p:txBody>
      </p:sp>
      <p:grpSp>
        <p:nvGrpSpPr>
          <p:cNvPr id="161" name="Group 160">
            <a:extLst>
              <a:ext uri="{FF2B5EF4-FFF2-40B4-BE49-F238E27FC236}">
                <a16:creationId xmlns:a16="http://schemas.microsoft.com/office/drawing/2014/main" id="{3936532F-4A62-41B0-8134-F405E5BC5CF6}"/>
              </a:ext>
            </a:extLst>
          </p:cNvPr>
          <p:cNvGrpSpPr/>
          <p:nvPr/>
        </p:nvGrpSpPr>
        <p:grpSpPr>
          <a:xfrm>
            <a:off x="8141159" y="1756262"/>
            <a:ext cx="1531474" cy="1370455"/>
            <a:chOff x="6871900" y="1590965"/>
            <a:chExt cx="1562405" cy="1398133"/>
          </a:xfrm>
        </p:grpSpPr>
        <p:sp>
          <p:nvSpPr>
            <p:cNvPr id="130" name="Oval 129">
              <a:extLst>
                <a:ext uri="{FF2B5EF4-FFF2-40B4-BE49-F238E27FC236}">
                  <a16:creationId xmlns:a16="http://schemas.microsoft.com/office/drawing/2014/main" id="{9F6F5C3A-06E8-4778-8470-1EAF63FAD2B9}"/>
                </a:ext>
              </a:extLst>
            </p:cNvPr>
            <p:cNvSpPr/>
            <p:nvPr/>
          </p:nvSpPr>
          <p:spPr bwMode="auto">
            <a:xfrm>
              <a:off x="7155849" y="1590965"/>
              <a:ext cx="365760" cy="365760"/>
            </a:xfrm>
            <a:prstGeom prst="ellipse">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TextBox 128">
              <a:extLst>
                <a:ext uri="{FF2B5EF4-FFF2-40B4-BE49-F238E27FC236}">
                  <a16:creationId xmlns:a16="http://schemas.microsoft.com/office/drawing/2014/main" id="{22F134E6-351F-44DD-A2F2-228A450F6EFA}"/>
                </a:ext>
              </a:extLst>
            </p:cNvPr>
            <p:cNvSpPr txBox="1"/>
            <p:nvPr/>
          </p:nvSpPr>
          <p:spPr>
            <a:xfrm>
              <a:off x="7255325" y="1731382"/>
              <a:ext cx="166809" cy="83078"/>
            </a:xfrm>
            <a:prstGeom prst="rect">
              <a:avLst/>
            </a:prstGeom>
            <a:noFill/>
          </p:spPr>
          <p:txBody>
            <a:bodyPr wrap="non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588" b="0" i="0" u="none" strike="noStrike" kern="1200" cap="none" spc="0" normalizeH="0" baseline="0" noProof="0">
                  <a:ln>
                    <a:noFill/>
                  </a:ln>
                  <a:gradFill>
                    <a:gsLst>
                      <a:gs pos="84043">
                        <a:srgbClr val="1A1A1A"/>
                      </a:gs>
                      <a:gs pos="69149">
                        <a:srgbClr val="1A1A1A"/>
                      </a:gs>
                    </a:gsLst>
                    <a:lin ang="5400000" scaled="0"/>
                  </a:gradFill>
                  <a:effectLst/>
                  <a:uLnTx/>
                  <a:uFillTx/>
                  <a:latin typeface="Segoe UI Semibold" panose="020B0702040204020203" pitchFamily="34" charset="0"/>
                  <a:ea typeface="+mn-ea"/>
                  <a:cs typeface="Segoe UI Semibold" panose="020B0702040204020203" pitchFamily="34" charset="0"/>
                </a:rPr>
                <a:t>Start</a:t>
              </a:r>
            </a:p>
          </p:txBody>
        </p:sp>
        <p:grpSp>
          <p:nvGrpSpPr>
            <p:cNvPr id="83" name="Group 82">
              <a:extLst>
                <a:ext uri="{FF2B5EF4-FFF2-40B4-BE49-F238E27FC236}">
                  <a16:creationId xmlns:a16="http://schemas.microsoft.com/office/drawing/2014/main" id="{4719ED3B-D0AC-447F-9BD8-2C080807577C}"/>
                </a:ext>
              </a:extLst>
            </p:cNvPr>
            <p:cNvGrpSpPr/>
            <p:nvPr/>
          </p:nvGrpSpPr>
          <p:grpSpPr>
            <a:xfrm>
              <a:off x="8068545" y="2058652"/>
              <a:ext cx="365760" cy="365760"/>
              <a:chOff x="8663471" y="2054156"/>
              <a:chExt cx="365760" cy="365760"/>
            </a:xfrm>
          </p:grpSpPr>
          <p:sp>
            <p:nvSpPr>
              <p:cNvPr id="86" name="Oval 85">
                <a:extLst>
                  <a:ext uri="{FF2B5EF4-FFF2-40B4-BE49-F238E27FC236}">
                    <a16:creationId xmlns:a16="http://schemas.microsoft.com/office/drawing/2014/main" id="{36CD0404-F2FA-4C2E-A3AE-E7A0A7EDEAE7}"/>
                  </a:ext>
                </a:extLst>
              </p:cNvPr>
              <p:cNvSpPr/>
              <p:nvPr/>
            </p:nvSpPr>
            <p:spPr bwMode="auto">
              <a:xfrm>
                <a:off x="8663471" y="2054156"/>
                <a:ext cx="365760" cy="365760"/>
              </a:xfrm>
              <a:prstGeom prst="ellipse">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TextBox 135">
                <a:extLst>
                  <a:ext uri="{FF2B5EF4-FFF2-40B4-BE49-F238E27FC236}">
                    <a16:creationId xmlns:a16="http://schemas.microsoft.com/office/drawing/2014/main" id="{A16C50DF-6DE7-468C-97F4-AF12F78386EF}"/>
                  </a:ext>
                </a:extLst>
              </p:cNvPr>
              <p:cNvSpPr txBox="1"/>
              <p:nvPr/>
            </p:nvSpPr>
            <p:spPr>
              <a:xfrm>
                <a:off x="8726221" y="2206247"/>
                <a:ext cx="243672" cy="83078"/>
              </a:xfrm>
              <a:prstGeom prst="rect">
                <a:avLst/>
              </a:prstGeom>
              <a:noFill/>
            </p:spPr>
            <p:txBody>
              <a:bodyPr wrap="non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588" b="0" i="0" u="none" strike="noStrike" kern="1200" cap="none" spc="0" normalizeH="0" baseline="0" noProof="0">
                    <a:ln>
                      <a:noFill/>
                    </a:ln>
                    <a:gradFill>
                      <a:gsLst>
                        <a:gs pos="84043">
                          <a:srgbClr val="1A1A1A"/>
                        </a:gs>
                        <a:gs pos="69149">
                          <a:srgbClr val="1A1A1A"/>
                        </a:gs>
                      </a:gsLst>
                      <a:lin ang="5400000" scaled="0"/>
                    </a:gradFill>
                    <a:effectLst/>
                    <a:uLnTx/>
                    <a:uFillTx/>
                    <a:latin typeface="Segoe UI Semibold" panose="020B0702040204020203" pitchFamily="34" charset="0"/>
                    <a:ea typeface="+mn-ea"/>
                    <a:cs typeface="Segoe UI Semibold" panose="020B0702040204020203" pitchFamily="34" charset="0"/>
                  </a:rPr>
                  <a:t>State 2</a:t>
                </a:r>
              </a:p>
            </p:txBody>
          </p:sp>
        </p:grpSp>
        <p:grpSp>
          <p:nvGrpSpPr>
            <p:cNvPr id="107" name="Group 106">
              <a:extLst>
                <a:ext uri="{FF2B5EF4-FFF2-40B4-BE49-F238E27FC236}">
                  <a16:creationId xmlns:a16="http://schemas.microsoft.com/office/drawing/2014/main" id="{2F40FA33-3719-4797-9423-88CDB011A738}"/>
                </a:ext>
              </a:extLst>
            </p:cNvPr>
            <p:cNvGrpSpPr/>
            <p:nvPr/>
          </p:nvGrpSpPr>
          <p:grpSpPr>
            <a:xfrm>
              <a:off x="7729805" y="2623338"/>
              <a:ext cx="365760" cy="365760"/>
              <a:chOff x="8324731" y="2502094"/>
              <a:chExt cx="365760" cy="365760"/>
            </a:xfrm>
          </p:grpSpPr>
          <p:sp>
            <p:nvSpPr>
              <p:cNvPr id="132" name="Oval 131">
                <a:extLst>
                  <a:ext uri="{FF2B5EF4-FFF2-40B4-BE49-F238E27FC236}">
                    <a16:creationId xmlns:a16="http://schemas.microsoft.com/office/drawing/2014/main" id="{68BDD235-470B-4484-82DE-2B378FCBEBFD}"/>
                  </a:ext>
                </a:extLst>
              </p:cNvPr>
              <p:cNvSpPr/>
              <p:nvPr/>
            </p:nvSpPr>
            <p:spPr bwMode="auto">
              <a:xfrm>
                <a:off x="8324731" y="2502094"/>
                <a:ext cx="365760" cy="365760"/>
              </a:xfrm>
              <a:prstGeom prst="ellipse">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TextBox 136">
                <a:extLst>
                  <a:ext uri="{FF2B5EF4-FFF2-40B4-BE49-F238E27FC236}">
                    <a16:creationId xmlns:a16="http://schemas.microsoft.com/office/drawing/2014/main" id="{27F89D27-7FA7-485C-8777-D7007A2A2C88}"/>
                  </a:ext>
                </a:extLst>
              </p:cNvPr>
              <p:cNvSpPr txBox="1"/>
              <p:nvPr/>
            </p:nvSpPr>
            <p:spPr>
              <a:xfrm>
                <a:off x="8389673" y="2658064"/>
                <a:ext cx="243672" cy="83078"/>
              </a:xfrm>
              <a:prstGeom prst="rect">
                <a:avLst/>
              </a:prstGeom>
              <a:noFill/>
            </p:spPr>
            <p:txBody>
              <a:bodyPr wrap="non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588" b="0" i="0" u="none" strike="noStrike" kern="1200" cap="none" spc="0" normalizeH="0" baseline="0" noProof="0">
                    <a:ln>
                      <a:noFill/>
                    </a:ln>
                    <a:gradFill>
                      <a:gsLst>
                        <a:gs pos="84043">
                          <a:srgbClr val="1A1A1A"/>
                        </a:gs>
                        <a:gs pos="69149">
                          <a:srgbClr val="1A1A1A"/>
                        </a:gs>
                      </a:gsLst>
                      <a:lin ang="5400000" scaled="0"/>
                    </a:gradFill>
                    <a:effectLst/>
                    <a:uLnTx/>
                    <a:uFillTx/>
                    <a:latin typeface="Segoe UI Semibold" panose="020B0702040204020203" pitchFamily="34" charset="0"/>
                    <a:ea typeface="+mn-ea"/>
                    <a:cs typeface="Segoe UI Semibold" panose="020B0702040204020203" pitchFamily="34" charset="0"/>
                  </a:rPr>
                  <a:t>State 3</a:t>
                </a:r>
              </a:p>
            </p:txBody>
          </p:sp>
        </p:grpSp>
        <p:cxnSp>
          <p:nvCxnSpPr>
            <p:cNvPr id="111" name="Connector: Elbow 110">
              <a:extLst>
                <a:ext uri="{FF2B5EF4-FFF2-40B4-BE49-F238E27FC236}">
                  <a16:creationId xmlns:a16="http://schemas.microsoft.com/office/drawing/2014/main" id="{D7842054-482B-4EFB-80B3-DFCA4D948738}"/>
                </a:ext>
              </a:extLst>
            </p:cNvPr>
            <p:cNvCxnSpPr>
              <a:stCxn id="130" idx="3"/>
              <a:endCxn id="135" idx="1"/>
            </p:cNvCxnSpPr>
            <p:nvPr/>
          </p:nvCxnSpPr>
          <p:spPr>
            <a:xfrm rot="16200000" flipH="1">
              <a:off x="7116913" y="1995659"/>
              <a:ext cx="337906" cy="152906"/>
            </a:xfrm>
            <a:prstGeom prst="bentConnector2">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334681BD-6950-405C-BA5B-307BA381C681}"/>
                </a:ext>
              </a:extLst>
            </p:cNvPr>
            <p:cNvGrpSpPr/>
            <p:nvPr/>
          </p:nvGrpSpPr>
          <p:grpSpPr>
            <a:xfrm>
              <a:off x="7303929" y="2050181"/>
              <a:ext cx="365760" cy="365760"/>
              <a:chOff x="7898855" y="2045685"/>
              <a:chExt cx="365760" cy="365760"/>
            </a:xfrm>
          </p:grpSpPr>
          <p:sp>
            <p:nvSpPr>
              <p:cNvPr id="131" name="Oval 130">
                <a:extLst>
                  <a:ext uri="{FF2B5EF4-FFF2-40B4-BE49-F238E27FC236}">
                    <a16:creationId xmlns:a16="http://schemas.microsoft.com/office/drawing/2014/main" id="{BC063C73-2E99-493E-A78E-FD2209C144BB}"/>
                  </a:ext>
                </a:extLst>
              </p:cNvPr>
              <p:cNvSpPr/>
              <p:nvPr/>
            </p:nvSpPr>
            <p:spPr bwMode="auto">
              <a:xfrm>
                <a:off x="7898855" y="2045685"/>
                <a:ext cx="365760" cy="365760"/>
              </a:xfrm>
              <a:prstGeom prst="ellipse">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TextBox 134">
                <a:extLst>
                  <a:ext uri="{FF2B5EF4-FFF2-40B4-BE49-F238E27FC236}">
                    <a16:creationId xmlns:a16="http://schemas.microsoft.com/office/drawing/2014/main" id="{583F2BA2-29A3-4976-B41B-00D15EF59717}"/>
                  </a:ext>
                </a:extLst>
              </p:cNvPr>
              <p:cNvSpPr txBox="1"/>
              <p:nvPr/>
            </p:nvSpPr>
            <p:spPr>
              <a:xfrm>
                <a:off x="7957246" y="2195032"/>
                <a:ext cx="232224" cy="83078"/>
              </a:xfrm>
              <a:prstGeom prst="rect">
                <a:avLst/>
              </a:prstGeom>
              <a:noFill/>
            </p:spPr>
            <p:txBody>
              <a:bodyPr wrap="non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588" b="0" i="0" u="none" strike="noStrike" kern="1200" cap="none" spc="0" normalizeH="0" baseline="0" noProof="0">
                    <a:ln>
                      <a:noFill/>
                    </a:ln>
                    <a:gradFill>
                      <a:gsLst>
                        <a:gs pos="84043">
                          <a:srgbClr val="1A1A1A"/>
                        </a:gs>
                        <a:gs pos="69149">
                          <a:srgbClr val="1A1A1A"/>
                        </a:gs>
                      </a:gsLst>
                      <a:lin ang="5400000" scaled="0"/>
                    </a:gradFill>
                    <a:effectLst/>
                    <a:uLnTx/>
                    <a:uFillTx/>
                    <a:latin typeface="Segoe UI Semibold" panose="020B0702040204020203" pitchFamily="34" charset="0"/>
                    <a:ea typeface="+mn-ea"/>
                    <a:cs typeface="Segoe UI Semibold" panose="020B0702040204020203" pitchFamily="34" charset="0"/>
                  </a:rPr>
                  <a:t>State 1</a:t>
                </a:r>
              </a:p>
            </p:txBody>
          </p:sp>
        </p:grpSp>
        <p:cxnSp>
          <p:nvCxnSpPr>
            <p:cNvPr id="122" name="Connector: Elbow 121">
              <a:extLst>
                <a:ext uri="{FF2B5EF4-FFF2-40B4-BE49-F238E27FC236}">
                  <a16:creationId xmlns:a16="http://schemas.microsoft.com/office/drawing/2014/main" id="{53505283-699E-4694-A5C9-9013BC7E06AC}"/>
                </a:ext>
              </a:extLst>
            </p:cNvPr>
            <p:cNvCxnSpPr>
              <a:cxnSpLocks/>
              <a:stCxn id="131" idx="0"/>
              <a:endCxn id="86" idx="0"/>
            </p:cNvCxnSpPr>
            <p:nvPr/>
          </p:nvCxnSpPr>
          <p:spPr>
            <a:xfrm rot="16200000" flipH="1">
              <a:off x="7864881" y="1672108"/>
              <a:ext cx="8471" cy="764616"/>
            </a:xfrm>
            <a:prstGeom prst="bentConnector3">
              <a:avLst>
                <a:gd name="adj1" fmla="val -899540"/>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BFC7E245-514E-4E3F-ACFB-261AC21E49C6}"/>
                </a:ext>
              </a:extLst>
            </p:cNvPr>
            <p:cNvCxnSpPr>
              <a:cxnSpLocks/>
              <a:stCxn id="131" idx="4"/>
              <a:endCxn id="86" idx="4"/>
            </p:cNvCxnSpPr>
            <p:nvPr/>
          </p:nvCxnSpPr>
          <p:spPr>
            <a:xfrm rot="16200000" flipH="1">
              <a:off x="7864882" y="2037868"/>
              <a:ext cx="8471" cy="764616"/>
            </a:xfrm>
            <a:prstGeom prst="bentConnector3">
              <a:avLst>
                <a:gd name="adj1" fmla="val 999516"/>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731B43D7-48FE-4956-BCF6-02651D300FC7}"/>
                </a:ext>
              </a:extLst>
            </p:cNvPr>
            <p:cNvSpPr txBox="1"/>
            <p:nvPr/>
          </p:nvSpPr>
          <p:spPr>
            <a:xfrm>
              <a:off x="7672055" y="2453596"/>
              <a:ext cx="408846" cy="83078"/>
            </a:xfrm>
            <a:prstGeom prst="rect">
              <a:avLst/>
            </a:prstGeom>
            <a:solidFill>
              <a:schemeClr val="bg1"/>
            </a:solidFill>
          </p:spPr>
          <p:txBody>
            <a:bodyPr wrap="non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588" b="0" i="0" u="none" strike="noStrike" kern="1200" cap="none" spc="0" normalizeH="0" baseline="0" noProof="0">
                  <a:ln>
                    <a:noFill/>
                  </a:ln>
                  <a:gradFill>
                    <a:gsLst>
                      <a:gs pos="84043">
                        <a:srgbClr val="1A1A1A"/>
                      </a:gs>
                      <a:gs pos="69149">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Transition 3</a:t>
              </a:r>
            </a:p>
          </p:txBody>
        </p:sp>
        <p:sp>
          <p:nvSpPr>
            <p:cNvPr id="134" name="TextBox 133">
              <a:extLst>
                <a:ext uri="{FF2B5EF4-FFF2-40B4-BE49-F238E27FC236}">
                  <a16:creationId xmlns:a16="http://schemas.microsoft.com/office/drawing/2014/main" id="{00001FEB-75E4-4B7F-9B9A-F580DC35D166}"/>
                </a:ext>
              </a:extLst>
            </p:cNvPr>
            <p:cNvSpPr txBox="1"/>
            <p:nvPr/>
          </p:nvSpPr>
          <p:spPr>
            <a:xfrm>
              <a:off x="7672054" y="1929033"/>
              <a:ext cx="408846" cy="83078"/>
            </a:xfrm>
            <a:prstGeom prst="rect">
              <a:avLst/>
            </a:prstGeom>
            <a:solidFill>
              <a:schemeClr val="bg1"/>
            </a:solidFill>
          </p:spPr>
          <p:txBody>
            <a:bodyPr wrap="non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588" b="0" i="0" u="none" strike="noStrike" kern="1200" cap="none" spc="0" normalizeH="0" baseline="0" noProof="0">
                  <a:ln>
                    <a:noFill/>
                  </a:ln>
                  <a:gradFill>
                    <a:gsLst>
                      <a:gs pos="84043">
                        <a:srgbClr val="1A1A1A"/>
                      </a:gs>
                      <a:gs pos="69149">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Transition 2</a:t>
              </a:r>
            </a:p>
          </p:txBody>
        </p:sp>
        <p:cxnSp>
          <p:nvCxnSpPr>
            <p:cNvPr id="1025" name="Connector: Elbow 1024">
              <a:extLst>
                <a:ext uri="{FF2B5EF4-FFF2-40B4-BE49-F238E27FC236}">
                  <a16:creationId xmlns:a16="http://schemas.microsoft.com/office/drawing/2014/main" id="{165CB547-C90B-412A-A2AA-2D3B85B75710}"/>
                </a:ext>
              </a:extLst>
            </p:cNvPr>
            <p:cNvCxnSpPr>
              <a:stCxn id="131" idx="3"/>
              <a:endCxn id="132" idx="2"/>
            </p:cNvCxnSpPr>
            <p:nvPr/>
          </p:nvCxnSpPr>
          <p:spPr>
            <a:xfrm rot="16200000" flipH="1">
              <a:off x="7321729" y="2398141"/>
              <a:ext cx="443841" cy="372312"/>
            </a:xfrm>
            <a:prstGeom prst="bentConnector2">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2" name="TextBox 141">
              <a:extLst>
                <a:ext uri="{FF2B5EF4-FFF2-40B4-BE49-F238E27FC236}">
                  <a16:creationId xmlns:a16="http://schemas.microsoft.com/office/drawing/2014/main" id="{625AE64E-1B53-4CBB-82CB-994B792B9A19}"/>
                </a:ext>
              </a:extLst>
            </p:cNvPr>
            <p:cNvSpPr txBox="1"/>
            <p:nvPr/>
          </p:nvSpPr>
          <p:spPr>
            <a:xfrm>
              <a:off x="7259915" y="2762381"/>
              <a:ext cx="410480" cy="83078"/>
            </a:xfrm>
            <a:prstGeom prst="rect">
              <a:avLst/>
            </a:prstGeom>
            <a:solidFill>
              <a:schemeClr val="bg1"/>
            </a:solidFill>
          </p:spPr>
          <p:txBody>
            <a:bodyPr wrap="non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588" b="0" i="0" u="none" strike="noStrike" kern="1200" cap="none" spc="0" normalizeH="0" baseline="0" noProof="0">
                  <a:ln>
                    <a:noFill/>
                  </a:ln>
                  <a:gradFill>
                    <a:gsLst>
                      <a:gs pos="84043">
                        <a:srgbClr val="1A1A1A"/>
                      </a:gs>
                      <a:gs pos="69149">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Transition 4</a:t>
              </a:r>
            </a:p>
          </p:txBody>
        </p:sp>
        <p:sp>
          <p:nvSpPr>
            <p:cNvPr id="133" name="TextBox 132">
              <a:extLst>
                <a:ext uri="{FF2B5EF4-FFF2-40B4-BE49-F238E27FC236}">
                  <a16:creationId xmlns:a16="http://schemas.microsoft.com/office/drawing/2014/main" id="{11778800-6F6F-4BE1-965B-DFC31C373181}"/>
                </a:ext>
              </a:extLst>
            </p:cNvPr>
            <p:cNvSpPr txBox="1"/>
            <p:nvPr/>
          </p:nvSpPr>
          <p:spPr>
            <a:xfrm>
              <a:off x="6871900" y="2008378"/>
              <a:ext cx="397397" cy="83078"/>
            </a:xfrm>
            <a:prstGeom prst="rect">
              <a:avLst/>
            </a:prstGeom>
            <a:solidFill>
              <a:schemeClr val="bg1"/>
            </a:solidFill>
          </p:spPr>
          <p:txBody>
            <a:bodyPr wrap="non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588" b="0" i="0" u="none" strike="noStrike" kern="1200" cap="none" spc="0" normalizeH="0" baseline="0" noProof="0">
                  <a:ln>
                    <a:noFill/>
                  </a:ln>
                  <a:gradFill>
                    <a:gsLst>
                      <a:gs pos="84043">
                        <a:srgbClr val="1A1A1A"/>
                      </a:gs>
                      <a:gs pos="69149">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Transition 1</a:t>
              </a:r>
            </a:p>
          </p:txBody>
        </p:sp>
      </p:grpSp>
      <p:sp>
        <p:nvSpPr>
          <p:cNvPr id="153" name="TextBox 152">
            <a:extLst>
              <a:ext uri="{FF2B5EF4-FFF2-40B4-BE49-F238E27FC236}">
                <a16:creationId xmlns:a16="http://schemas.microsoft.com/office/drawing/2014/main" id="{3ECC1C26-4C7D-418A-B445-A63BEA2A989B}"/>
              </a:ext>
            </a:extLst>
          </p:cNvPr>
          <p:cNvSpPr txBox="1"/>
          <p:nvPr/>
        </p:nvSpPr>
        <p:spPr>
          <a:xfrm>
            <a:off x="8946590" y="3169350"/>
            <a:ext cx="715868" cy="325858"/>
          </a:xfrm>
          <a:prstGeom prst="rect">
            <a:avLst/>
          </a:prstGeom>
          <a:noFill/>
        </p:spPr>
        <p:txBody>
          <a:bodyPr wrap="square" lIns="0" tIns="0" rIns="0" bIns="0"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784" b="0" i="0" u="none" strike="noStrike" kern="1200" cap="none" spc="0" normalizeH="0" baseline="0" noProof="0">
                <a:ln>
                  <a:noFill/>
                </a:ln>
                <a:gradFill>
                  <a:gsLst>
                    <a:gs pos="84043">
                      <a:srgbClr val="1A1A1A"/>
                    </a:gs>
                    <a:gs pos="69149">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Bot Framework SDK Dialog </a:t>
            </a:r>
            <a:br>
              <a:rPr kumimoji="0" lang="en-US" sz="784" b="0" i="0" u="none" strike="noStrike" kern="1200" cap="none" spc="0" normalizeH="0" baseline="0" noProof="0">
                <a:ln>
                  <a:noFill/>
                </a:ln>
                <a:gradFill>
                  <a:gsLst>
                    <a:gs pos="84043">
                      <a:srgbClr val="1A1A1A"/>
                    </a:gs>
                    <a:gs pos="69149">
                      <a:srgbClr val="1A1A1A"/>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784" b="0" i="0" u="none" strike="noStrike" kern="1200" cap="none" spc="0" normalizeH="0" baseline="0" noProof="0">
                <a:ln>
                  <a:noFill/>
                </a:ln>
                <a:gradFill>
                  <a:gsLst>
                    <a:gs pos="84043">
                      <a:srgbClr val="1A1A1A"/>
                    </a:gs>
                    <a:gs pos="69149">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manager</a:t>
            </a:r>
          </a:p>
        </p:txBody>
      </p:sp>
      <p:cxnSp>
        <p:nvCxnSpPr>
          <p:cNvPr id="1029" name="Straight Connector 1028">
            <a:extLst>
              <a:ext uri="{FF2B5EF4-FFF2-40B4-BE49-F238E27FC236}">
                <a16:creationId xmlns:a16="http://schemas.microsoft.com/office/drawing/2014/main" id="{41FFB9C0-1870-4BE1-B2B9-98728305162F}"/>
              </a:ext>
            </a:extLst>
          </p:cNvPr>
          <p:cNvCxnSpPr>
            <a:cxnSpLocks/>
            <a:stCxn id="94" idx="3"/>
            <a:endCxn id="58" idx="6"/>
          </p:cNvCxnSpPr>
          <p:nvPr/>
        </p:nvCxnSpPr>
        <p:spPr>
          <a:xfrm flipH="1">
            <a:off x="7531982" y="3036434"/>
            <a:ext cx="355017" cy="267114"/>
          </a:xfrm>
          <a:prstGeom prst="line">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033" name="Straight Connector 1032">
            <a:extLst>
              <a:ext uri="{FF2B5EF4-FFF2-40B4-BE49-F238E27FC236}">
                <a16:creationId xmlns:a16="http://schemas.microsoft.com/office/drawing/2014/main" id="{81FBD869-5738-4CA2-B2AD-AD0A823D796A}"/>
              </a:ext>
            </a:extLst>
          </p:cNvPr>
          <p:cNvCxnSpPr>
            <a:cxnSpLocks/>
            <a:stCxn id="84" idx="6"/>
            <a:endCxn id="58" idx="1"/>
          </p:cNvCxnSpPr>
          <p:nvPr/>
        </p:nvCxnSpPr>
        <p:spPr>
          <a:xfrm>
            <a:off x="5827099" y="3044525"/>
            <a:ext cx="411755" cy="185342"/>
          </a:xfrm>
          <a:prstGeom prst="line">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037" name="Straight Connector 1036">
            <a:extLst>
              <a:ext uri="{FF2B5EF4-FFF2-40B4-BE49-F238E27FC236}">
                <a16:creationId xmlns:a16="http://schemas.microsoft.com/office/drawing/2014/main" id="{237F6B00-2AE5-459E-AAA3-1E5EC4D5187A}"/>
              </a:ext>
            </a:extLst>
          </p:cNvPr>
          <p:cNvCxnSpPr>
            <a:cxnSpLocks/>
            <a:stCxn id="88" idx="6"/>
            <a:endCxn id="58" idx="2"/>
          </p:cNvCxnSpPr>
          <p:nvPr/>
        </p:nvCxnSpPr>
        <p:spPr>
          <a:xfrm flipV="1">
            <a:off x="5180255" y="3765499"/>
            <a:ext cx="1028080" cy="2920"/>
          </a:xfrm>
          <a:prstGeom prst="line">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041" name="Straight Connector 1040">
            <a:extLst>
              <a:ext uri="{FF2B5EF4-FFF2-40B4-BE49-F238E27FC236}">
                <a16:creationId xmlns:a16="http://schemas.microsoft.com/office/drawing/2014/main" id="{E0FB90FF-CAA7-49E1-9923-2EF72CC10F59}"/>
              </a:ext>
            </a:extLst>
          </p:cNvPr>
          <p:cNvCxnSpPr>
            <a:cxnSpLocks/>
            <a:stCxn id="92" idx="7"/>
            <a:endCxn id="58" idx="3"/>
          </p:cNvCxnSpPr>
          <p:nvPr/>
        </p:nvCxnSpPr>
        <p:spPr>
          <a:xfrm flipV="1">
            <a:off x="6189487" y="4165828"/>
            <a:ext cx="376016" cy="432010"/>
          </a:xfrm>
          <a:prstGeom prst="line">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047" name="Straight Connector 1046">
            <a:extLst>
              <a:ext uri="{FF2B5EF4-FFF2-40B4-BE49-F238E27FC236}">
                <a16:creationId xmlns:a16="http://schemas.microsoft.com/office/drawing/2014/main" id="{3AA239FF-BA36-4631-BE02-86CEE0DEFDCD}"/>
              </a:ext>
            </a:extLst>
          </p:cNvPr>
          <p:cNvCxnSpPr>
            <a:cxnSpLocks/>
            <a:stCxn id="97" idx="2"/>
            <a:endCxn id="58" idx="4"/>
          </p:cNvCxnSpPr>
          <p:nvPr/>
        </p:nvCxnSpPr>
        <p:spPr>
          <a:xfrm flipH="1" flipV="1">
            <a:off x="7101134" y="4196347"/>
            <a:ext cx="255950" cy="334133"/>
          </a:xfrm>
          <a:prstGeom prst="line">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28" name="Rectangle 127">
            <a:extLst>
              <a:ext uri="{FF2B5EF4-FFF2-40B4-BE49-F238E27FC236}">
                <a16:creationId xmlns:a16="http://schemas.microsoft.com/office/drawing/2014/main" id="{813CBB39-1601-45D7-8753-B0FDE9723077}"/>
              </a:ext>
            </a:extLst>
          </p:cNvPr>
          <p:cNvSpPr/>
          <p:nvPr/>
        </p:nvSpPr>
        <p:spPr bwMode="auto">
          <a:xfrm>
            <a:off x="10211101" y="3410195"/>
            <a:ext cx="1336978" cy="335728"/>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38" name="Picture 137">
            <a:extLst>
              <a:ext uri="{FF2B5EF4-FFF2-40B4-BE49-F238E27FC236}">
                <a16:creationId xmlns:a16="http://schemas.microsoft.com/office/drawing/2014/main" id="{107AA9EA-9011-4C65-B357-F0ACE69C5DD8}"/>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569496" y="3445247"/>
            <a:ext cx="241424" cy="242689"/>
          </a:xfrm>
          <a:prstGeom prst="rect">
            <a:avLst/>
          </a:prstGeom>
        </p:spPr>
      </p:pic>
      <p:sp>
        <p:nvSpPr>
          <p:cNvPr id="109" name="TextBox 108">
            <a:extLst>
              <a:ext uri="{FF2B5EF4-FFF2-40B4-BE49-F238E27FC236}">
                <a16:creationId xmlns:a16="http://schemas.microsoft.com/office/drawing/2014/main" id="{E6C70E18-D839-4C30-8A9A-8E84A10ABAA0}"/>
              </a:ext>
            </a:extLst>
          </p:cNvPr>
          <p:cNvSpPr txBox="1"/>
          <p:nvPr/>
        </p:nvSpPr>
        <p:spPr>
          <a:xfrm>
            <a:off x="10868262" y="3521848"/>
            <a:ext cx="248466" cy="108619"/>
          </a:xfrm>
          <a:prstGeom prst="rect">
            <a:avLst/>
          </a:prstGeom>
          <a:noFill/>
        </p:spPr>
        <p:txBody>
          <a:bodyPr wrap="none" lIns="0" tIns="0" rIns="0" bIns="0"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784" b="0" i="0" u="none" strike="noStrike" kern="1200" cap="none" spc="0" normalizeH="0" baseline="0" noProof="0">
                <a:ln>
                  <a:noFill/>
                </a:ln>
                <a:gradFill>
                  <a:gsLst>
                    <a:gs pos="84043">
                      <a:srgbClr val="1A1A1A"/>
                    </a:gs>
                    <a:gs pos="69149">
                      <a:srgbClr val="1A1A1A"/>
                    </a:gs>
                  </a:gsLst>
                  <a:lin ang="5400000" scaled="0"/>
                </a:gradFill>
                <a:effectLst/>
                <a:uLnTx/>
                <a:uFillTx/>
                <a:latin typeface="Segoe UI Semibold" panose="020B0702040204020203" pitchFamily="34" charset="0"/>
                <a:ea typeface="+mn-ea"/>
                <a:cs typeface="Segoe UI Semibold" panose="020B0702040204020203" pitchFamily="34" charset="0"/>
              </a:rPr>
              <a:t>IFTTT</a:t>
            </a:r>
          </a:p>
        </p:txBody>
      </p:sp>
      <p:sp>
        <p:nvSpPr>
          <p:cNvPr id="3" name="TextBox 2"/>
          <p:cNvSpPr txBox="1"/>
          <p:nvPr/>
        </p:nvSpPr>
        <p:spPr>
          <a:xfrm>
            <a:off x="7820" y="544104"/>
            <a:ext cx="12190271" cy="658896"/>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0" normalizeH="0" baseline="0" noProof="0">
                <a:ln>
                  <a:noFill/>
                </a:ln>
                <a:solidFill>
                  <a:srgbClr val="505050"/>
                </a:solidFill>
                <a:effectLst/>
                <a:uLnTx/>
                <a:uFillTx/>
                <a:latin typeface="Segoe UI"/>
                <a:ea typeface="+mn-ea"/>
                <a:cs typeface="+mn-cs"/>
              </a:rPr>
              <a:t>Conversational AI: Azure Bot Service + Cognitive Services</a:t>
            </a:r>
            <a:endParaRPr kumimoji="0" lang="en-US" sz="2353" b="0" i="0" u="none" strike="noStrike" kern="1200" cap="none" spc="0" normalizeH="0" baseline="0" noProof="0">
              <a:ln>
                <a:noFill/>
              </a:ln>
              <a:solidFill>
                <a:srgbClr val="505050"/>
              </a:solidFill>
              <a:effectLst/>
              <a:uLnTx/>
              <a:uFillTx/>
              <a:latin typeface="Segoe UI"/>
              <a:ea typeface="+mn-ea"/>
              <a:cs typeface="+mn-cs"/>
            </a:endParaRPr>
          </a:p>
        </p:txBody>
      </p:sp>
      <p:pic>
        <p:nvPicPr>
          <p:cNvPr id="5" name="Picture 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941315" y="4156525"/>
            <a:ext cx="443187" cy="420460"/>
          </a:xfrm>
          <a:prstGeom prst="rect">
            <a:avLst/>
          </a:prstGeom>
        </p:spPr>
      </p:pic>
      <p:pic>
        <p:nvPicPr>
          <p:cNvPr id="10" name="Picture 9"/>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154516" y="3361277"/>
            <a:ext cx="141926" cy="237508"/>
          </a:xfrm>
          <a:prstGeom prst="rect">
            <a:avLst/>
          </a:prstGeom>
        </p:spPr>
      </p:pic>
      <p:pic>
        <p:nvPicPr>
          <p:cNvPr id="143" name="Picture 142"/>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4033897" y="3361277"/>
            <a:ext cx="141926" cy="237508"/>
          </a:xfrm>
          <a:prstGeom prst="rect">
            <a:avLst/>
          </a:prstGeom>
        </p:spPr>
      </p:pic>
      <p:pic>
        <p:nvPicPr>
          <p:cNvPr id="144" name="Picture 143"/>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9759088" y="3361277"/>
            <a:ext cx="141926" cy="237508"/>
          </a:xfrm>
          <a:prstGeom prst="rect">
            <a:avLst/>
          </a:prstGeom>
        </p:spPr>
      </p:pic>
      <p:sp>
        <p:nvSpPr>
          <p:cNvPr id="146" name="TextBox 145">
            <a:extLst>
              <a:ext uri="{FF2B5EF4-FFF2-40B4-BE49-F238E27FC236}">
                <a16:creationId xmlns:a16="http://schemas.microsoft.com/office/drawing/2014/main" id="{3B1A8166-54EE-4AB9-A292-9011578D1FF0}"/>
              </a:ext>
            </a:extLst>
          </p:cNvPr>
          <p:cNvSpPr txBox="1"/>
          <p:nvPr/>
        </p:nvSpPr>
        <p:spPr>
          <a:xfrm>
            <a:off x="796589" y="6150491"/>
            <a:ext cx="1298234" cy="483360"/>
          </a:xfrm>
          <a:prstGeom prst="rect">
            <a:avLst/>
          </a:prstGeom>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Azure Tools</a:t>
            </a:r>
          </a:p>
        </p:txBody>
      </p:sp>
      <p:sp>
        <p:nvSpPr>
          <p:cNvPr id="147" name="Rectangle 146">
            <a:extLst>
              <a:ext uri="{FF2B5EF4-FFF2-40B4-BE49-F238E27FC236}">
                <a16:creationId xmlns:a16="http://schemas.microsoft.com/office/drawing/2014/main" id="{51049005-9633-4D22-826B-41036AF891A5}"/>
              </a:ext>
            </a:extLst>
          </p:cNvPr>
          <p:cNvSpPr/>
          <p:nvPr/>
        </p:nvSpPr>
        <p:spPr bwMode="auto">
          <a:xfrm>
            <a:off x="10211757" y="2134724"/>
            <a:ext cx="1336978" cy="335728"/>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044" name="Picture 20" descr="Image result for azure logo png">
            <a:extLst>
              <a:ext uri="{FF2B5EF4-FFF2-40B4-BE49-F238E27FC236}">
                <a16:creationId xmlns:a16="http://schemas.microsoft.com/office/drawing/2014/main" id="{D4C846F8-BFC7-41B1-8BED-E4D4B9D19892}"/>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10502059" y="2263967"/>
            <a:ext cx="756371" cy="9152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7388246" y="4579843"/>
            <a:ext cx="335554" cy="295488"/>
          </a:xfrm>
          <a:prstGeom prst="rect">
            <a:avLst/>
          </a:prstGeom>
        </p:spPr>
      </p:pic>
      <p:sp>
        <p:nvSpPr>
          <p:cNvPr id="120" name="Robot_E99A">
            <a:extLst>
              <a:ext uri="{FF2B5EF4-FFF2-40B4-BE49-F238E27FC236}">
                <a16:creationId xmlns:a16="http://schemas.microsoft.com/office/drawing/2014/main" id="{F033F7E9-1013-4127-92CA-03CED842D971}"/>
              </a:ext>
            </a:extLst>
          </p:cNvPr>
          <p:cNvSpPr>
            <a:spLocks noChangeAspect="1" noEditPoints="1"/>
          </p:cNvSpPr>
          <p:nvPr/>
        </p:nvSpPr>
        <p:spPr bwMode="auto">
          <a:xfrm>
            <a:off x="6860878" y="5222752"/>
            <a:ext cx="232543" cy="300492"/>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4" name="Graphic 13" descr="Network">
            <a:extLst>
              <a:ext uri="{FF2B5EF4-FFF2-40B4-BE49-F238E27FC236}">
                <a16:creationId xmlns:a16="http://schemas.microsoft.com/office/drawing/2014/main" id="{7DBC1FC8-99D8-4C11-B87D-58A438499CB9}"/>
              </a:ext>
            </a:extLst>
          </p:cNvPr>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2941317" y="5158095"/>
            <a:ext cx="427418" cy="427418"/>
          </a:xfrm>
          <a:prstGeom prst="rect">
            <a:avLst/>
          </a:prstGeom>
        </p:spPr>
      </p:pic>
      <p:pic>
        <p:nvPicPr>
          <p:cNvPr id="124" name="Picture 123" descr="A picture containing clipart&#10;&#10;Description generated with high confidence">
            <a:extLst>
              <a:ext uri="{FF2B5EF4-FFF2-40B4-BE49-F238E27FC236}">
                <a16:creationId xmlns:a16="http://schemas.microsoft.com/office/drawing/2014/main" id="{89FC0BDA-1F1C-4BF7-B198-1366C06534A8}"/>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10461556" y="6263191"/>
            <a:ext cx="1281431" cy="272805"/>
          </a:xfrm>
          <a:prstGeom prst="rect">
            <a:avLst/>
          </a:prstGeom>
        </p:spPr>
      </p:pic>
      <p:sp>
        <p:nvSpPr>
          <p:cNvPr id="127" name="Oval 126">
            <a:extLst>
              <a:ext uri="{FF2B5EF4-FFF2-40B4-BE49-F238E27FC236}">
                <a16:creationId xmlns:a16="http://schemas.microsoft.com/office/drawing/2014/main" id="{B67C6B1E-73A3-4E6A-A5D0-D1588A8BE977}"/>
              </a:ext>
            </a:extLst>
          </p:cNvPr>
          <p:cNvSpPr/>
          <p:nvPr/>
        </p:nvSpPr>
        <p:spPr bwMode="auto">
          <a:xfrm rot="2765178">
            <a:off x="8560666" y="3544304"/>
            <a:ext cx="557073" cy="557073"/>
          </a:xfrm>
          <a:prstGeom prst="ellipse">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344A332E-ACE9-4098-8F86-EE957DE0D117}"/>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8666477" y="3655717"/>
            <a:ext cx="330925" cy="312727"/>
          </a:xfrm>
          <a:prstGeom prst="rect">
            <a:avLst/>
          </a:prstGeom>
        </p:spPr>
      </p:pic>
      <p:sp>
        <p:nvSpPr>
          <p:cNvPr id="139" name="TextBox 138">
            <a:extLst>
              <a:ext uri="{FF2B5EF4-FFF2-40B4-BE49-F238E27FC236}">
                <a16:creationId xmlns:a16="http://schemas.microsoft.com/office/drawing/2014/main" id="{321EEF7A-4987-43A2-9D9E-796F497FFD55}"/>
              </a:ext>
            </a:extLst>
          </p:cNvPr>
          <p:cNvSpPr txBox="1"/>
          <p:nvPr/>
        </p:nvSpPr>
        <p:spPr>
          <a:xfrm>
            <a:off x="8633457" y="4146263"/>
            <a:ext cx="520976" cy="142347"/>
          </a:xfrm>
          <a:prstGeom prst="rect">
            <a:avLst/>
          </a:prstGeom>
          <a:noFill/>
        </p:spPr>
        <p:txBody>
          <a:bodyPr wrap="none" lIns="0" tIns="0" rIns="0" bIns="0"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a:ln>
                  <a:noFill/>
                </a:ln>
                <a:gradFill>
                  <a:gsLst>
                    <a:gs pos="84043">
                      <a:srgbClr val="1A1A1A"/>
                    </a:gs>
                    <a:gs pos="69149">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Dispatch</a:t>
            </a:r>
          </a:p>
        </p:txBody>
      </p:sp>
      <p:cxnSp>
        <p:nvCxnSpPr>
          <p:cNvPr id="141" name="Straight Connector 140">
            <a:extLst>
              <a:ext uri="{FF2B5EF4-FFF2-40B4-BE49-F238E27FC236}">
                <a16:creationId xmlns:a16="http://schemas.microsoft.com/office/drawing/2014/main" id="{3C4C84C9-6CA2-4A8C-B96B-AC9D30CFB20A}"/>
              </a:ext>
            </a:extLst>
          </p:cNvPr>
          <p:cNvCxnSpPr>
            <a:cxnSpLocks/>
          </p:cNvCxnSpPr>
          <p:nvPr/>
        </p:nvCxnSpPr>
        <p:spPr>
          <a:xfrm flipV="1">
            <a:off x="7550269" y="3759064"/>
            <a:ext cx="1028080" cy="2920"/>
          </a:xfrm>
          <a:prstGeom prst="line">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3074" name="Picture 2" descr="Image result for Microsoft teams transparent">
            <a:extLst>
              <a:ext uri="{FF2B5EF4-FFF2-40B4-BE49-F238E27FC236}">
                <a16:creationId xmlns:a16="http://schemas.microsoft.com/office/drawing/2014/main" id="{DA520E1B-09DA-4488-A73F-851551264A13}"/>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2890389" y="2938978"/>
            <a:ext cx="541206" cy="541206"/>
          </a:xfrm>
          <a:prstGeom prst="rect">
            <a:avLst/>
          </a:prstGeom>
          <a:noFill/>
          <a:extLst>
            <a:ext uri="{909E8E84-426E-40DD-AFC4-6F175D3DCCD1}">
              <a14:hiddenFill xmlns:a14="http://schemas.microsoft.com/office/drawing/2010/main">
                <a:solidFill>
                  <a:srgbClr val="FFFFFF"/>
                </a:solidFill>
              </a14:hiddenFill>
            </a:ext>
          </a:extLst>
        </p:spPr>
      </p:pic>
      <p:pic>
        <p:nvPicPr>
          <p:cNvPr id="125" name="Graphic 218" descr="Car">
            <a:extLst>
              <a:ext uri="{FF2B5EF4-FFF2-40B4-BE49-F238E27FC236}">
                <a16:creationId xmlns:a16="http://schemas.microsoft.com/office/drawing/2014/main" id="{FF384B5E-7D4D-46C0-A421-BCAA660E0544}"/>
              </a:ext>
            </a:extLst>
          </p:cNvPr>
          <p:cNvPicPr>
            <a:picLocks noChangeAspect="1"/>
          </p:cNvPicPr>
          <p:nvPr/>
        </p:nvPicPr>
        <p:blipFill>
          <a:blip r:embed="rId19" cstate="email">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2510360" y="4626904"/>
            <a:ext cx="421140" cy="421140"/>
          </a:xfrm>
          <a:prstGeom prst="rect">
            <a:avLst/>
          </a:prstGeom>
        </p:spPr>
      </p:pic>
      <p:pic>
        <p:nvPicPr>
          <p:cNvPr id="145" name="Graphic 220" descr="House">
            <a:extLst>
              <a:ext uri="{FF2B5EF4-FFF2-40B4-BE49-F238E27FC236}">
                <a16:creationId xmlns:a16="http://schemas.microsoft.com/office/drawing/2014/main" id="{746EE246-F545-4DA0-A74F-2332BBBAA4D0}"/>
              </a:ext>
            </a:extLst>
          </p:cNvPr>
          <p:cNvPicPr>
            <a:picLocks noChangeAspect="1"/>
          </p:cNvPicPr>
          <p:nvPr/>
        </p:nvPicPr>
        <p:blipFill>
          <a:blip r:embed="rId21" cstate="email">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3448573" y="4607784"/>
            <a:ext cx="421140" cy="421140"/>
          </a:xfrm>
          <a:prstGeom prst="rect">
            <a:avLst/>
          </a:prstGeom>
        </p:spPr>
      </p:pic>
      <p:pic>
        <p:nvPicPr>
          <p:cNvPr id="24" name="Graphic 23" descr="Alarm Clock">
            <a:extLst>
              <a:ext uri="{FF2B5EF4-FFF2-40B4-BE49-F238E27FC236}">
                <a16:creationId xmlns:a16="http://schemas.microsoft.com/office/drawing/2014/main" id="{6C073023-8655-4DA4-975B-7E79642B27B3}"/>
              </a:ext>
            </a:extLst>
          </p:cNvPr>
          <p:cNvPicPr>
            <a:picLocks noChangeAspect="1"/>
          </p:cNvPicPr>
          <p:nvPr/>
        </p:nvPicPr>
        <p:blipFill>
          <a:blip r:embed="rId23" cstate="email">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2978430" y="4637039"/>
            <a:ext cx="421140" cy="421140"/>
          </a:xfrm>
          <a:prstGeom prst="rect">
            <a:avLst/>
          </a:prstGeom>
        </p:spPr>
      </p:pic>
      <p:pic>
        <p:nvPicPr>
          <p:cNvPr id="26" name="Picture 25">
            <a:extLst>
              <a:ext uri="{FF2B5EF4-FFF2-40B4-BE49-F238E27FC236}">
                <a16:creationId xmlns:a16="http://schemas.microsoft.com/office/drawing/2014/main" id="{16213259-220D-4EAD-9315-2B4016249AE2}"/>
              </a:ext>
            </a:extLst>
          </p:cNvPr>
          <p:cNvPicPr>
            <a:picLocks noChangeAspect="1"/>
          </p:cNvPicPr>
          <p:nvPr/>
        </p:nvPicPr>
        <p:blipFill rotWithShape="1">
          <a:blip r:embed="rId25" cstate="email">
            <a:extLst>
              <a:ext uri="{28A0092B-C50C-407E-A947-70E740481C1C}">
                <a14:useLocalDpi xmlns:a14="http://schemas.microsoft.com/office/drawing/2010/main"/>
              </a:ext>
            </a:extLst>
          </a:blip>
          <a:srcRect l="5648"/>
          <a:stretch/>
        </p:blipFill>
        <p:spPr>
          <a:xfrm>
            <a:off x="4477076" y="1803081"/>
            <a:ext cx="1366166" cy="835466"/>
          </a:xfrm>
          <a:prstGeom prst="rect">
            <a:avLst/>
          </a:prstGeom>
        </p:spPr>
      </p:pic>
      <p:grpSp>
        <p:nvGrpSpPr>
          <p:cNvPr id="33" name="Group 32">
            <a:extLst>
              <a:ext uri="{FF2B5EF4-FFF2-40B4-BE49-F238E27FC236}">
                <a16:creationId xmlns:a16="http://schemas.microsoft.com/office/drawing/2014/main" id="{DF951ADE-3720-49AE-989D-46A5CC00A616}"/>
              </a:ext>
            </a:extLst>
          </p:cNvPr>
          <p:cNvGrpSpPr/>
          <p:nvPr/>
        </p:nvGrpSpPr>
        <p:grpSpPr>
          <a:xfrm>
            <a:off x="6594681" y="1836878"/>
            <a:ext cx="557073" cy="557073"/>
            <a:chOff x="6732295" y="2129347"/>
            <a:chExt cx="568243" cy="568243"/>
          </a:xfrm>
        </p:grpSpPr>
        <p:sp>
          <p:nvSpPr>
            <p:cNvPr id="164" name="Oval 163">
              <a:extLst>
                <a:ext uri="{FF2B5EF4-FFF2-40B4-BE49-F238E27FC236}">
                  <a16:creationId xmlns:a16="http://schemas.microsoft.com/office/drawing/2014/main" id="{76724542-D831-4E31-A948-8B3254499E85}"/>
                </a:ext>
              </a:extLst>
            </p:cNvPr>
            <p:cNvSpPr/>
            <p:nvPr/>
          </p:nvSpPr>
          <p:spPr bwMode="auto">
            <a:xfrm>
              <a:off x="6732295" y="2129347"/>
              <a:ext cx="568243" cy="568243"/>
            </a:xfrm>
            <a:prstGeom prst="ellipse">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Beaker_F196" title="Icon of a scientific flask with liquid in it">
              <a:extLst>
                <a:ext uri="{FF2B5EF4-FFF2-40B4-BE49-F238E27FC236}">
                  <a16:creationId xmlns:a16="http://schemas.microsoft.com/office/drawing/2014/main" id="{844C9625-570B-4B87-9788-409452B19500}"/>
                </a:ext>
              </a:extLst>
            </p:cNvPr>
            <p:cNvSpPr>
              <a:spLocks noChangeAspect="1" noEditPoints="1"/>
            </p:cNvSpPr>
            <p:nvPr/>
          </p:nvSpPr>
          <p:spPr bwMode="auto">
            <a:xfrm>
              <a:off x="6889481" y="2242901"/>
              <a:ext cx="244865" cy="282926"/>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cxnSp>
        <p:nvCxnSpPr>
          <p:cNvPr id="165" name="Straight Connector 164">
            <a:extLst>
              <a:ext uri="{FF2B5EF4-FFF2-40B4-BE49-F238E27FC236}">
                <a16:creationId xmlns:a16="http://schemas.microsoft.com/office/drawing/2014/main" id="{D73DDCE4-78BF-4ADA-ACBA-D368A799B42D}"/>
              </a:ext>
            </a:extLst>
          </p:cNvPr>
          <p:cNvCxnSpPr>
            <a:cxnSpLocks/>
            <a:stCxn id="164" idx="4"/>
          </p:cNvCxnSpPr>
          <p:nvPr/>
        </p:nvCxnSpPr>
        <p:spPr>
          <a:xfrm flipH="1">
            <a:off x="6866672" y="2393950"/>
            <a:ext cx="6545" cy="437759"/>
          </a:xfrm>
          <a:prstGeom prst="line">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68" name="TextBox 167">
            <a:extLst>
              <a:ext uri="{FF2B5EF4-FFF2-40B4-BE49-F238E27FC236}">
                <a16:creationId xmlns:a16="http://schemas.microsoft.com/office/drawing/2014/main" id="{1E81A6AC-E567-406C-BC87-417DD8B44FEA}"/>
              </a:ext>
            </a:extLst>
          </p:cNvPr>
          <p:cNvSpPr txBox="1"/>
          <p:nvPr/>
        </p:nvSpPr>
        <p:spPr>
          <a:xfrm>
            <a:off x="6935939" y="2467738"/>
            <a:ext cx="666982" cy="284880"/>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a:ln>
                  <a:noFill/>
                </a:ln>
                <a:gradFill>
                  <a:gsLst>
                    <a:gs pos="84043">
                      <a:srgbClr val="1A1A1A"/>
                    </a:gs>
                    <a:gs pos="69149">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Custom AI Models</a:t>
            </a:r>
          </a:p>
        </p:txBody>
      </p:sp>
      <p:sp>
        <p:nvSpPr>
          <p:cNvPr id="169" name="TextBox 168">
            <a:extLst>
              <a:ext uri="{FF2B5EF4-FFF2-40B4-BE49-F238E27FC236}">
                <a16:creationId xmlns:a16="http://schemas.microsoft.com/office/drawing/2014/main" id="{D6EF9CB6-AAB7-49C5-B2E7-B8CA6ABB3987}"/>
              </a:ext>
            </a:extLst>
          </p:cNvPr>
          <p:cNvSpPr txBox="1"/>
          <p:nvPr/>
        </p:nvSpPr>
        <p:spPr>
          <a:xfrm>
            <a:off x="5786461" y="2325298"/>
            <a:ext cx="841628" cy="427320"/>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a:ln>
                  <a:noFill/>
                </a:ln>
                <a:gradFill>
                  <a:gsLst>
                    <a:gs pos="84043">
                      <a:srgbClr val="1A1A1A"/>
                    </a:gs>
                    <a:gs pos="69149">
                      <a:srgbClr val="1A1A1A"/>
                    </a:gs>
                  </a:gsLst>
                  <a:lin ang="5400000" scaled="0"/>
                </a:gradFill>
                <a:effectLst/>
                <a:uLnTx/>
                <a:uFillTx/>
                <a:latin typeface="Segoe UI Semibold" panose="020B0702040204020203" pitchFamily="34" charset="0"/>
                <a:ea typeface="+mn-ea"/>
                <a:cs typeface="Segoe UI Semibold" panose="020B0702040204020203" pitchFamily="34" charset="0"/>
              </a:rPr>
              <a:t>Leveraging existing data assets</a:t>
            </a:r>
          </a:p>
        </p:txBody>
      </p:sp>
    </p:spTree>
    <p:extLst>
      <p:ext uri="{BB962C8B-B14F-4D97-AF65-F5344CB8AC3E}">
        <p14:creationId xmlns:p14="http://schemas.microsoft.com/office/powerpoint/2010/main" val="284868687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eveloper ebook">
            <a:extLst>
              <a:ext uri="{FF2B5EF4-FFF2-40B4-BE49-F238E27FC236}">
                <a16:creationId xmlns:a16="http://schemas.microsoft.com/office/drawing/2014/main" id="{B9F1CC6A-1F88-4540-8CC1-E20459A3105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48188" y="1143000"/>
            <a:ext cx="3095625" cy="4572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EB1BFEC-0E1A-4F82-BF99-E469E991A710}"/>
              </a:ext>
            </a:extLst>
          </p:cNvPr>
          <p:cNvSpPr/>
          <p:nvPr/>
        </p:nvSpPr>
        <p:spPr>
          <a:xfrm>
            <a:off x="376989" y="6199946"/>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srgbClr val="353535"/>
                </a:solidFill>
                <a:effectLst/>
                <a:uLnTx/>
                <a:uFillTx/>
                <a:latin typeface="Segoe UI Semilight"/>
                <a:ea typeface="+mn-ea"/>
                <a:cs typeface="+mn-cs"/>
                <a:hlinkClick r:id="rId4"/>
              </a:rPr>
              <a:t>https://azure.microsoft.com/sv-se/blog/how-developers-can-get-started-with-building-ai-applications/</a:t>
            </a:r>
            <a:r>
              <a:rPr kumimoji="0" lang="en-AU" sz="1800" b="0" i="0" u="none" strike="noStrike" kern="1200" cap="none" spc="0" normalizeH="0" baseline="0" noProof="0">
                <a:ln>
                  <a:noFill/>
                </a:ln>
                <a:solidFill>
                  <a:srgbClr val="353535"/>
                </a:solidFill>
                <a:effectLst/>
                <a:uLnTx/>
                <a:uFillTx/>
                <a:latin typeface="Segoe UI Semilight"/>
                <a:ea typeface="+mn-ea"/>
                <a:cs typeface="+mn-cs"/>
              </a:rPr>
              <a:t> </a:t>
            </a:r>
          </a:p>
        </p:txBody>
      </p:sp>
    </p:spTree>
    <p:extLst>
      <p:ext uri="{BB962C8B-B14F-4D97-AF65-F5344CB8AC3E}">
        <p14:creationId xmlns:p14="http://schemas.microsoft.com/office/powerpoint/2010/main" val="363726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861E3-730F-4D4A-9DC8-C0536FC73944}"/>
              </a:ext>
            </a:extLst>
          </p:cNvPr>
          <p:cNvSpPr>
            <a:spLocks noGrp="1"/>
          </p:cNvSpPr>
          <p:nvPr>
            <p:ph type="title"/>
          </p:nvPr>
        </p:nvSpPr>
        <p:spPr/>
        <p:txBody>
          <a:bodyPr/>
          <a:lstStyle/>
          <a:p>
            <a:r>
              <a:rPr lang="en-AU"/>
              <a:t>Intelligent Kiosk</a:t>
            </a:r>
          </a:p>
        </p:txBody>
      </p:sp>
      <p:sp>
        <p:nvSpPr>
          <p:cNvPr id="3" name="Text Placeholder 2">
            <a:extLst>
              <a:ext uri="{FF2B5EF4-FFF2-40B4-BE49-F238E27FC236}">
                <a16:creationId xmlns:a16="http://schemas.microsoft.com/office/drawing/2014/main" id="{E5E55673-6F6A-45B9-8894-F563D0F7DA48}"/>
              </a:ext>
            </a:extLst>
          </p:cNvPr>
          <p:cNvSpPr>
            <a:spLocks noGrp="1"/>
          </p:cNvSpPr>
          <p:nvPr>
            <p:ph type="body" sz="quarter" idx="10"/>
          </p:nvPr>
        </p:nvSpPr>
        <p:spPr>
          <a:xfrm>
            <a:off x="269302" y="1187644"/>
            <a:ext cx="11653458" cy="1270861"/>
          </a:xfrm>
        </p:spPr>
        <p:txBody>
          <a:bodyPr/>
          <a:lstStyle/>
          <a:p>
            <a:r>
              <a:rPr lang="en-AU"/>
              <a:t>Install Intelligent Kiosk App: </a:t>
            </a:r>
            <a:r>
              <a:rPr lang="en-AU">
                <a:hlinkClick r:id="rId2"/>
              </a:rPr>
              <a:t>link</a:t>
            </a:r>
            <a:r>
              <a:rPr lang="en-AU"/>
              <a:t>, </a:t>
            </a:r>
            <a:r>
              <a:rPr lang="en-AU">
                <a:hlinkClick r:id="rId3"/>
              </a:rPr>
              <a:t>http://aka.ms/mag/kiosk</a:t>
            </a:r>
            <a:r>
              <a:rPr lang="en-AU"/>
              <a:t> </a:t>
            </a:r>
          </a:p>
          <a:p>
            <a:endParaRPr lang="en-AU"/>
          </a:p>
        </p:txBody>
      </p:sp>
      <p:pic>
        <p:nvPicPr>
          <p:cNvPr id="4" name="Picture 3" descr="A screen shot of a video game&#10;&#10;Description automatically generated">
            <a:extLst>
              <a:ext uri="{FF2B5EF4-FFF2-40B4-BE49-F238E27FC236}">
                <a16:creationId xmlns:a16="http://schemas.microsoft.com/office/drawing/2014/main" id="{4C838663-02BA-4FF1-BC0D-7378E1EBC0F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87124" y="1938835"/>
            <a:ext cx="8417752" cy="4921321"/>
          </a:xfrm>
          <a:prstGeom prst="rect">
            <a:avLst/>
          </a:prstGeom>
        </p:spPr>
      </p:pic>
    </p:spTree>
    <p:extLst>
      <p:ext uri="{BB962C8B-B14F-4D97-AF65-F5344CB8AC3E}">
        <p14:creationId xmlns:p14="http://schemas.microsoft.com/office/powerpoint/2010/main" val="322604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4F8263-FA36-4504-AF3A-BE6E34ABD0B7}"/>
              </a:ext>
            </a:extLst>
          </p:cNvPr>
          <p:cNvSpPr>
            <a:spLocks noGrp="1"/>
          </p:cNvSpPr>
          <p:nvPr>
            <p:ph type="title"/>
          </p:nvPr>
        </p:nvSpPr>
        <p:spPr/>
        <p:txBody>
          <a:bodyPr/>
          <a:lstStyle/>
          <a:p>
            <a:r>
              <a:rPr lang="en-AU"/>
              <a:t>Custom Vision</a:t>
            </a:r>
          </a:p>
        </p:txBody>
      </p:sp>
      <p:sp>
        <p:nvSpPr>
          <p:cNvPr id="4" name="Text Placeholder 3">
            <a:extLst>
              <a:ext uri="{FF2B5EF4-FFF2-40B4-BE49-F238E27FC236}">
                <a16:creationId xmlns:a16="http://schemas.microsoft.com/office/drawing/2014/main" id="{D30A0A75-99AC-4F82-9456-22A4BDA31085}"/>
              </a:ext>
            </a:extLst>
          </p:cNvPr>
          <p:cNvSpPr>
            <a:spLocks noGrp="1"/>
          </p:cNvSpPr>
          <p:nvPr>
            <p:ph type="body" sz="quarter" idx="10"/>
          </p:nvPr>
        </p:nvSpPr>
        <p:spPr>
          <a:xfrm>
            <a:off x="269240" y="1189177"/>
            <a:ext cx="11655078" cy="3551870"/>
          </a:xfrm>
        </p:spPr>
        <p:txBody>
          <a:bodyPr/>
          <a:lstStyle/>
          <a:p>
            <a:r>
              <a:rPr lang="en-AU">
                <a:hlinkClick r:id="rId2"/>
              </a:rPr>
              <a:t>https://www.customvision.ai</a:t>
            </a:r>
            <a:r>
              <a:rPr lang="en-AU"/>
              <a:t> </a:t>
            </a:r>
          </a:p>
          <a:p>
            <a:endParaRPr lang="en-AU"/>
          </a:p>
          <a:p>
            <a:r>
              <a:rPr lang="en-AU"/>
              <a:t>Build an image classification model that can recognise driving license and passport images </a:t>
            </a:r>
          </a:p>
          <a:p>
            <a:endParaRPr lang="en-AU"/>
          </a:p>
          <a:p>
            <a:r>
              <a:rPr lang="en-AU"/>
              <a:t>Maybe some OCR </a:t>
            </a:r>
          </a:p>
        </p:txBody>
      </p:sp>
    </p:spTree>
    <p:extLst>
      <p:ext uri="{BB962C8B-B14F-4D97-AF65-F5344CB8AC3E}">
        <p14:creationId xmlns:p14="http://schemas.microsoft.com/office/powerpoint/2010/main" val="3824314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53D0E-597C-4F7A-A593-5C1052A1C3A0}"/>
              </a:ext>
            </a:extLst>
          </p:cNvPr>
          <p:cNvSpPr>
            <a:spLocks noGrp="1"/>
          </p:cNvSpPr>
          <p:nvPr>
            <p:ph type="title"/>
          </p:nvPr>
        </p:nvSpPr>
        <p:spPr/>
        <p:txBody>
          <a:bodyPr/>
          <a:lstStyle/>
          <a:p>
            <a:r>
              <a:rPr lang="en-US"/>
              <a:t>Azure Machine Learning Workbench</a:t>
            </a:r>
          </a:p>
        </p:txBody>
      </p:sp>
      <p:pic>
        <p:nvPicPr>
          <p:cNvPr id="4" name="Picture 3">
            <a:extLst>
              <a:ext uri="{FF2B5EF4-FFF2-40B4-BE49-F238E27FC236}">
                <a16:creationId xmlns:a16="http://schemas.microsoft.com/office/drawing/2014/main" id="{B3E555C6-A2ED-4245-BE92-2A6AACE1251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9833" y="1064509"/>
            <a:ext cx="8481195" cy="5753597"/>
          </a:xfrm>
          <a:prstGeom prst="rect">
            <a:avLst/>
          </a:prstGeom>
        </p:spPr>
      </p:pic>
      <p:pic>
        <p:nvPicPr>
          <p:cNvPr id="5" name="Picture 4">
            <a:extLst>
              <a:ext uri="{FF2B5EF4-FFF2-40B4-BE49-F238E27FC236}">
                <a16:creationId xmlns:a16="http://schemas.microsoft.com/office/drawing/2014/main" id="{041AE5F6-557D-4322-8CFA-91258E3B708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108762" y="1199544"/>
            <a:ext cx="2956911" cy="2661220"/>
          </a:xfrm>
          <a:prstGeom prst="rect">
            <a:avLst/>
          </a:prstGeom>
        </p:spPr>
      </p:pic>
      <p:pic>
        <p:nvPicPr>
          <p:cNvPr id="6" name="Picture 5">
            <a:extLst>
              <a:ext uri="{FF2B5EF4-FFF2-40B4-BE49-F238E27FC236}">
                <a16:creationId xmlns:a16="http://schemas.microsoft.com/office/drawing/2014/main" id="{AE682CE7-887A-435F-8818-F28E6D89B35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60986" y="3817517"/>
            <a:ext cx="2924007" cy="2706625"/>
          </a:xfrm>
          <a:prstGeom prst="rect">
            <a:avLst/>
          </a:prstGeom>
        </p:spPr>
      </p:pic>
    </p:spTree>
    <p:extLst>
      <p:ext uri="{BB962C8B-B14F-4D97-AF65-F5344CB8AC3E}">
        <p14:creationId xmlns:p14="http://schemas.microsoft.com/office/powerpoint/2010/main" val="206434600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a:extLst>
              <a:ext uri="{FF2B5EF4-FFF2-40B4-BE49-F238E27FC236}">
                <a16:creationId xmlns:a16="http://schemas.microsoft.com/office/drawing/2014/main" id="{91275225-1454-7445-BF95-7CAE3E9492A9}"/>
              </a:ext>
            </a:extLst>
          </p:cNvPr>
          <p:cNvSpPr/>
          <p:nvPr/>
        </p:nvSpPr>
        <p:spPr bwMode="auto">
          <a:xfrm>
            <a:off x="6388325" y="1602059"/>
            <a:ext cx="5367338" cy="4832350"/>
          </a:xfrm>
          <a:prstGeom prst="rect">
            <a:avLst/>
          </a:prstGeom>
          <a:solidFill>
            <a:srgbClr val="0078D4"/>
          </a:solidFill>
          <a:ln w="10795" cap="flat" cmpd="sng" algn="ctr">
            <a:noFill/>
            <a:prstDash val="solid"/>
          </a:ln>
          <a:effectLs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a:ln>
                <a:noFill/>
              </a:ln>
              <a:noFill/>
              <a:effectLst/>
              <a:uLnTx/>
              <a:uFillTx/>
              <a:latin typeface="Segoe UI Semilight"/>
              <a:ea typeface="+mn-ea"/>
              <a:cs typeface="+mn-cs"/>
            </a:endParaRPr>
          </a:p>
        </p:txBody>
      </p:sp>
      <p:sp>
        <p:nvSpPr>
          <p:cNvPr id="3" name="Title 2">
            <a:extLst>
              <a:ext uri="{FF2B5EF4-FFF2-40B4-BE49-F238E27FC236}">
                <a16:creationId xmlns:a16="http://schemas.microsoft.com/office/drawing/2014/main" id="{C8D76978-87A0-6D43-A06D-9CE81F187751}"/>
              </a:ext>
            </a:extLst>
          </p:cNvPr>
          <p:cNvSpPr>
            <a:spLocks noGrp="1"/>
          </p:cNvSpPr>
          <p:nvPr>
            <p:ph type="title"/>
          </p:nvPr>
        </p:nvSpPr>
        <p:spPr>
          <a:xfrm>
            <a:off x="426424" y="440495"/>
            <a:ext cx="11336039" cy="758022"/>
          </a:xfrm>
        </p:spPr>
        <p:txBody>
          <a:bodyPr/>
          <a:lstStyle/>
          <a:p>
            <a:pPr algn="ctr"/>
            <a:r>
              <a:rPr lang="en-US"/>
              <a:t>Machine learning on Azure</a:t>
            </a:r>
            <a:br>
              <a:rPr lang="en-US"/>
            </a:br>
            <a:endParaRPr lang="en-US"/>
          </a:p>
        </p:txBody>
      </p:sp>
      <p:grpSp>
        <p:nvGrpSpPr>
          <p:cNvPr id="18" name="Group 17">
            <a:extLst>
              <a:ext uri="{FF2B5EF4-FFF2-40B4-BE49-F238E27FC236}">
                <a16:creationId xmlns:a16="http://schemas.microsoft.com/office/drawing/2014/main" id="{E13F797C-BD80-CB4C-BA18-1757FD7467AC}"/>
              </a:ext>
            </a:extLst>
          </p:cNvPr>
          <p:cNvGrpSpPr/>
          <p:nvPr/>
        </p:nvGrpSpPr>
        <p:grpSpPr>
          <a:xfrm>
            <a:off x="6390930" y="5706791"/>
            <a:ext cx="1792224" cy="789401"/>
            <a:chOff x="6390930" y="5706791"/>
            <a:chExt cx="1792224" cy="789401"/>
          </a:xfrm>
        </p:grpSpPr>
        <p:sp>
          <p:nvSpPr>
            <p:cNvPr id="153" name="Rectangle 152">
              <a:extLst>
                <a:ext uri="{FF2B5EF4-FFF2-40B4-BE49-F238E27FC236}">
                  <a16:creationId xmlns:a16="http://schemas.microsoft.com/office/drawing/2014/main" id="{0AC1024E-96D8-FF4F-96EB-4882858CEC0F}"/>
                </a:ext>
              </a:extLst>
            </p:cNvPr>
            <p:cNvSpPr/>
            <p:nvPr/>
          </p:nvSpPr>
          <p:spPr>
            <a:xfrm>
              <a:off x="6390930" y="6173027"/>
              <a:ext cx="1792224" cy="323165"/>
            </a:xfrm>
            <a:prstGeom prst="rect">
              <a:avLst/>
            </a:prstGeom>
            <a:noFill/>
            <a:ln>
              <a:noFill/>
            </a:ln>
          </p:spPr>
          <p:txBody>
            <a:bodyPr wrap="square" lIns="0" tIns="0" rIns="0" bIns="182880" rtlCol="0" anchor="b" anchorCtr="0">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sym typeface="Wingdings" panose="05000000000000000000" pitchFamily="2" charset="2"/>
                </a:rPr>
                <a:t>On-premises</a:t>
              </a:r>
              <a:endPar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nvGrpSpPr>
            <p:cNvPr id="156" name="Group 155">
              <a:extLst>
                <a:ext uri="{FF2B5EF4-FFF2-40B4-BE49-F238E27FC236}">
                  <a16:creationId xmlns:a16="http://schemas.microsoft.com/office/drawing/2014/main" id="{99933DD7-E853-5F44-84E3-DCD205894CB8}"/>
                </a:ext>
              </a:extLst>
            </p:cNvPr>
            <p:cNvGrpSpPr>
              <a:grpSpLocks noChangeAspect="1"/>
            </p:cNvGrpSpPr>
            <p:nvPr/>
          </p:nvGrpSpPr>
          <p:grpSpPr>
            <a:xfrm>
              <a:off x="7105677" y="5706791"/>
              <a:ext cx="362730" cy="251137"/>
              <a:chOff x="7896551" y="5563079"/>
              <a:chExt cx="584179" cy="404459"/>
            </a:xfrm>
          </p:grpSpPr>
          <p:cxnSp>
            <p:nvCxnSpPr>
              <p:cNvPr id="157" name="Straight Connector 156">
                <a:extLst>
                  <a:ext uri="{FF2B5EF4-FFF2-40B4-BE49-F238E27FC236}">
                    <a16:creationId xmlns:a16="http://schemas.microsoft.com/office/drawing/2014/main" id="{D11314FB-C5F5-914F-AC57-70EB8AB0F27E}"/>
                  </a:ext>
                </a:extLst>
              </p:cNvPr>
              <p:cNvCxnSpPr>
                <a:cxnSpLocks/>
              </p:cNvCxnSpPr>
              <p:nvPr/>
            </p:nvCxnSpPr>
            <p:spPr>
              <a:xfrm>
                <a:off x="7896551" y="5967538"/>
                <a:ext cx="584179" cy="0"/>
              </a:xfrm>
              <a:prstGeom prst="line">
                <a:avLst/>
              </a:prstGeom>
              <a:noFill/>
              <a:ln w="12700" cap="flat" cmpd="sng" algn="ctr">
                <a:solidFill>
                  <a:schemeClr val="bg1"/>
                </a:solidFill>
                <a:prstDash val="solid"/>
                <a:miter lim="800000"/>
                <a:headEnd type="none"/>
                <a:tailEnd type="none"/>
              </a:ln>
              <a:effectLst/>
            </p:spPr>
          </p:cxnSp>
          <p:sp>
            <p:nvSpPr>
              <p:cNvPr id="158" name="Rectangle 157">
                <a:extLst>
                  <a:ext uri="{FF2B5EF4-FFF2-40B4-BE49-F238E27FC236}">
                    <a16:creationId xmlns:a16="http://schemas.microsoft.com/office/drawing/2014/main" id="{31E80645-A2EA-E04A-A155-51EF4AB5D0F2}"/>
                  </a:ext>
                </a:extLst>
              </p:cNvPr>
              <p:cNvSpPr/>
              <p:nvPr/>
            </p:nvSpPr>
            <p:spPr bwMode="auto">
              <a:xfrm>
                <a:off x="7931557" y="5679653"/>
                <a:ext cx="306060" cy="287885"/>
              </a:xfrm>
              <a:prstGeom prst="rect">
                <a:avLst/>
              </a:prstGeom>
              <a:noFill/>
              <a:ln w="127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159" name="Rectangle 158">
                <a:extLst>
                  <a:ext uri="{FF2B5EF4-FFF2-40B4-BE49-F238E27FC236}">
                    <a16:creationId xmlns:a16="http://schemas.microsoft.com/office/drawing/2014/main" id="{7EA63235-F1CE-F143-B3F4-4A6059544E2B}"/>
                  </a:ext>
                </a:extLst>
              </p:cNvPr>
              <p:cNvSpPr/>
              <p:nvPr/>
            </p:nvSpPr>
            <p:spPr bwMode="auto">
              <a:xfrm>
                <a:off x="8034487" y="5872016"/>
                <a:ext cx="100200" cy="95522"/>
              </a:xfrm>
              <a:prstGeom prst="rect">
                <a:avLst/>
              </a:prstGeom>
              <a:noFill/>
              <a:ln w="127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160" name="Freeform: Shape 142">
                <a:extLst>
                  <a:ext uri="{FF2B5EF4-FFF2-40B4-BE49-F238E27FC236}">
                    <a16:creationId xmlns:a16="http://schemas.microsoft.com/office/drawing/2014/main" id="{9E1D27C6-A954-8B4B-B642-1F41B4C01B43}"/>
                  </a:ext>
                </a:extLst>
              </p:cNvPr>
              <p:cNvSpPr/>
              <p:nvPr/>
            </p:nvSpPr>
            <p:spPr bwMode="auto">
              <a:xfrm>
                <a:off x="8152304" y="5563079"/>
                <a:ext cx="292222" cy="404459"/>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161" name="Freeform: Shape 143">
                <a:extLst>
                  <a:ext uri="{FF2B5EF4-FFF2-40B4-BE49-F238E27FC236}">
                    <a16:creationId xmlns:a16="http://schemas.microsoft.com/office/drawing/2014/main" id="{406C76CB-C24C-774B-807B-84CA197092FB}"/>
                  </a:ext>
                </a:extLst>
              </p:cNvPr>
              <p:cNvSpPr/>
              <p:nvPr/>
            </p:nvSpPr>
            <p:spPr bwMode="auto">
              <a:xfrm>
                <a:off x="8275765" y="5872016"/>
                <a:ext cx="70975" cy="95522"/>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grpSp>
      <p:grpSp>
        <p:nvGrpSpPr>
          <p:cNvPr id="19" name="Group 18">
            <a:extLst>
              <a:ext uri="{FF2B5EF4-FFF2-40B4-BE49-F238E27FC236}">
                <a16:creationId xmlns:a16="http://schemas.microsoft.com/office/drawing/2014/main" id="{D4B2B468-1B87-094A-B934-5C1558853951}"/>
              </a:ext>
            </a:extLst>
          </p:cNvPr>
          <p:cNvGrpSpPr/>
          <p:nvPr/>
        </p:nvGrpSpPr>
        <p:grpSpPr>
          <a:xfrm>
            <a:off x="8152408" y="5714447"/>
            <a:ext cx="1792224" cy="781745"/>
            <a:chOff x="8152408" y="5714447"/>
            <a:chExt cx="1792224" cy="781745"/>
          </a:xfrm>
        </p:grpSpPr>
        <p:sp>
          <p:nvSpPr>
            <p:cNvPr id="155" name="Rectangle 154">
              <a:extLst>
                <a:ext uri="{FF2B5EF4-FFF2-40B4-BE49-F238E27FC236}">
                  <a16:creationId xmlns:a16="http://schemas.microsoft.com/office/drawing/2014/main" id="{99CF0999-4488-2149-B151-21ADB0A8FEBB}"/>
                </a:ext>
              </a:extLst>
            </p:cNvPr>
            <p:cNvSpPr/>
            <p:nvPr/>
          </p:nvSpPr>
          <p:spPr>
            <a:xfrm>
              <a:off x="8152408" y="6173027"/>
              <a:ext cx="1792224" cy="323165"/>
            </a:xfrm>
            <a:prstGeom prst="rect">
              <a:avLst/>
            </a:prstGeom>
            <a:noFill/>
            <a:ln>
              <a:noFill/>
            </a:ln>
          </p:spPr>
          <p:txBody>
            <a:bodyPr wrap="square" lIns="0" tIns="0" rIns="0" bIns="182880" rtlCol="0" anchor="b" anchorCtr="0">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sym typeface="Wingdings" panose="05000000000000000000" pitchFamily="2" charset="2"/>
                </a:rPr>
                <a:t>Cloud</a:t>
              </a:r>
              <a:endPar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62" name="Freeform 128">
              <a:extLst>
                <a:ext uri="{FF2B5EF4-FFF2-40B4-BE49-F238E27FC236}">
                  <a16:creationId xmlns:a16="http://schemas.microsoft.com/office/drawing/2014/main" id="{10724302-EC36-B942-9C86-554F95F539FF}"/>
                </a:ext>
              </a:extLst>
            </p:cNvPr>
            <p:cNvSpPr>
              <a:spLocks noChangeAspect="1"/>
            </p:cNvSpPr>
            <p:nvPr/>
          </p:nvSpPr>
          <p:spPr bwMode="auto">
            <a:xfrm>
              <a:off x="8837904" y="5714447"/>
              <a:ext cx="421232" cy="23582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chemeClr val="bg1"/>
              </a:solidFill>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333333"/>
                </a:solidFill>
                <a:effectLst/>
                <a:uLnTx/>
                <a:uFillTx/>
                <a:latin typeface="Segoe UI Semibold"/>
                <a:ea typeface="+mn-ea"/>
                <a:cs typeface="+mn-cs"/>
              </a:endParaRPr>
            </a:p>
          </p:txBody>
        </p:sp>
      </p:grpSp>
      <p:grpSp>
        <p:nvGrpSpPr>
          <p:cNvPr id="20" name="Group 19">
            <a:extLst>
              <a:ext uri="{FF2B5EF4-FFF2-40B4-BE49-F238E27FC236}">
                <a16:creationId xmlns:a16="http://schemas.microsoft.com/office/drawing/2014/main" id="{504DCDA3-4151-3245-B3D5-4FD4A784F1DA}"/>
              </a:ext>
            </a:extLst>
          </p:cNvPr>
          <p:cNvGrpSpPr/>
          <p:nvPr/>
        </p:nvGrpSpPr>
        <p:grpSpPr>
          <a:xfrm>
            <a:off x="9966044" y="5685501"/>
            <a:ext cx="1792224" cy="810691"/>
            <a:chOff x="9966044" y="5685501"/>
            <a:chExt cx="1792224" cy="810691"/>
          </a:xfrm>
        </p:grpSpPr>
        <p:sp>
          <p:nvSpPr>
            <p:cNvPr id="154" name="Rectangle 153">
              <a:extLst>
                <a:ext uri="{FF2B5EF4-FFF2-40B4-BE49-F238E27FC236}">
                  <a16:creationId xmlns:a16="http://schemas.microsoft.com/office/drawing/2014/main" id="{45FEFDF5-1EA9-B64E-BCFE-06DFA4F57DCA}"/>
                </a:ext>
              </a:extLst>
            </p:cNvPr>
            <p:cNvSpPr/>
            <p:nvPr/>
          </p:nvSpPr>
          <p:spPr>
            <a:xfrm>
              <a:off x="9966044" y="6173027"/>
              <a:ext cx="1792224" cy="323165"/>
            </a:xfrm>
            <a:prstGeom prst="rect">
              <a:avLst/>
            </a:prstGeom>
            <a:noFill/>
            <a:ln>
              <a:noFill/>
            </a:ln>
          </p:spPr>
          <p:txBody>
            <a:bodyPr wrap="square" lIns="0" tIns="0" rIns="0" bIns="182880" rtlCol="0" anchor="b" anchorCtr="0">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sym typeface="Wingdings" panose="05000000000000000000" pitchFamily="2" charset="2"/>
                </a:rPr>
                <a:t>Edge</a:t>
              </a:r>
              <a:endPar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nvGrpSpPr>
            <p:cNvPr id="163" name="Group 162">
              <a:extLst>
                <a:ext uri="{FF2B5EF4-FFF2-40B4-BE49-F238E27FC236}">
                  <a16:creationId xmlns:a16="http://schemas.microsoft.com/office/drawing/2014/main" id="{93A39D66-A98E-454E-A7B8-423BD46258EA}"/>
                </a:ext>
              </a:extLst>
            </p:cNvPr>
            <p:cNvGrpSpPr>
              <a:grpSpLocks noChangeAspect="1"/>
            </p:cNvGrpSpPr>
            <p:nvPr/>
          </p:nvGrpSpPr>
          <p:grpSpPr>
            <a:xfrm>
              <a:off x="10734642" y="5685501"/>
              <a:ext cx="255029" cy="251184"/>
              <a:chOff x="10973910" y="5531191"/>
              <a:chExt cx="410726" cy="404534"/>
            </a:xfrm>
          </p:grpSpPr>
          <p:grpSp>
            <p:nvGrpSpPr>
              <p:cNvPr id="164" name="Group 163">
                <a:extLst>
                  <a:ext uri="{FF2B5EF4-FFF2-40B4-BE49-F238E27FC236}">
                    <a16:creationId xmlns:a16="http://schemas.microsoft.com/office/drawing/2014/main" id="{562FBAAE-1DF5-9A47-87EA-CDCE00B31B49}"/>
                  </a:ext>
                </a:extLst>
              </p:cNvPr>
              <p:cNvGrpSpPr/>
              <p:nvPr/>
            </p:nvGrpSpPr>
            <p:grpSpPr>
              <a:xfrm flipH="1">
                <a:off x="10973910" y="5531191"/>
                <a:ext cx="394710" cy="393062"/>
                <a:chOff x="7855882" y="2876917"/>
                <a:chExt cx="186983" cy="188103"/>
              </a:xfrm>
              <a:noFill/>
            </p:grpSpPr>
            <p:sp>
              <p:nvSpPr>
                <p:cNvPr id="196" name="Freeform 99">
                  <a:extLst>
                    <a:ext uri="{FF2B5EF4-FFF2-40B4-BE49-F238E27FC236}">
                      <a16:creationId xmlns:a16="http://schemas.microsoft.com/office/drawing/2014/main" id="{56B14BD3-D3D1-1D44-9A1B-F7F3D8BB6511}"/>
                    </a:ext>
                  </a:extLst>
                </p:cNvPr>
                <p:cNvSpPr>
                  <a:spLocks/>
                </p:cNvSpPr>
                <p:nvPr/>
              </p:nvSpPr>
              <p:spPr bwMode="auto">
                <a:xfrm>
                  <a:off x="7855882" y="2951934"/>
                  <a:ext cx="111966" cy="113086"/>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9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97" name="Freeform 100">
                  <a:extLst>
                    <a:ext uri="{FF2B5EF4-FFF2-40B4-BE49-F238E27FC236}">
                      <a16:creationId xmlns:a16="http://schemas.microsoft.com/office/drawing/2014/main" id="{2D11C9B2-B311-7449-BD5F-2C73EA01FAC2}"/>
                    </a:ext>
                  </a:extLst>
                </p:cNvPr>
                <p:cNvSpPr>
                  <a:spLocks/>
                </p:cNvSpPr>
                <p:nvPr/>
              </p:nvSpPr>
              <p:spPr bwMode="auto">
                <a:xfrm>
                  <a:off x="7855882" y="2916105"/>
                  <a:ext cx="150035" cy="148915"/>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9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bold"/>
                    <a:ea typeface="+mn-ea"/>
                    <a:cs typeface="+mn-cs"/>
                  </a:endParaRPr>
                </a:p>
              </p:txBody>
            </p:sp>
            <p:sp>
              <p:nvSpPr>
                <p:cNvPr id="207" name="Freeform 101">
                  <a:extLst>
                    <a:ext uri="{FF2B5EF4-FFF2-40B4-BE49-F238E27FC236}">
                      <a16:creationId xmlns:a16="http://schemas.microsoft.com/office/drawing/2014/main" id="{84219B1C-6D17-BA4F-95DF-D44EAF52180B}"/>
                    </a:ext>
                  </a:extLst>
                </p:cNvPr>
                <p:cNvSpPr>
                  <a:spLocks/>
                </p:cNvSpPr>
                <p:nvPr/>
              </p:nvSpPr>
              <p:spPr bwMode="auto">
                <a:xfrm>
                  <a:off x="7855882" y="2876917"/>
                  <a:ext cx="186983" cy="188103"/>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9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bold"/>
                    <a:ea typeface="+mn-ea"/>
                    <a:cs typeface="+mn-cs"/>
                  </a:endParaRPr>
                </a:p>
              </p:txBody>
            </p:sp>
          </p:grpSp>
          <p:sp>
            <p:nvSpPr>
              <p:cNvPr id="165" name="Oval 164">
                <a:extLst>
                  <a:ext uri="{FF2B5EF4-FFF2-40B4-BE49-F238E27FC236}">
                    <a16:creationId xmlns:a16="http://schemas.microsoft.com/office/drawing/2014/main" id="{A95847A1-7F65-2147-B645-8F517DFC893E}"/>
                  </a:ext>
                </a:extLst>
              </p:cNvPr>
              <p:cNvSpPr/>
              <p:nvPr/>
            </p:nvSpPr>
            <p:spPr bwMode="auto">
              <a:xfrm>
                <a:off x="11264610" y="5816912"/>
                <a:ext cx="120026" cy="118813"/>
              </a:xfrm>
              <a:prstGeom prst="ellipse">
                <a:avLst/>
              </a:prstGeom>
              <a:noFill/>
              <a:ln w="127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grpSp>
      <p:grpSp>
        <p:nvGrpSpPr>
          <p:cNvPr id="4" name="Group 3">
            <a:extLst>
              <a:ext uri="{FF2B5EF4-FFF2-40B4-BE49-F238E27FC236}">
                <a16:creationId xmlns:a16="http://schemas.microsoft.com/office/drawing/2014/main" id="{6F6387B9-2254-304C-AEFA-627BF06A4F2A}"/>
              </a:ext>
            </a:extLst>
          </p:cNvPr>
          <p:cNvGrpSpPr/>
          <p:nvPr/>
        </p:nvGrpSpPr>
        <p:grpSpPr>
          <a:xfrm>
            <a:off x="6390930" y="1884599"/>
            <a:ext cx="1335024" cy="769655"/>
            <a:chOff x="6390930" y="1884599"/>
            <a:chExt cx="1335024" cy="769655"/>
          </a:xfrm>
        </p:grpSpPr>
        <p:sp>
          <p:nvSpPr>
            <p:cNvPr id="212" name="TextBox 211">
              <a:extLst>
                <a:ext uri="{FF2B5EF4-FFF2-40B4-BE49-F238E27FC236}">
                  <a16:creationId xmlns:a16="http://schemas.microsoft.com/office/drawing/2014/main" id="{DF677CA8-DC16-3645-A68A-5B47D5058DE0}"/>
                </a:ext>
              </a:extLst>
            </p:cNvPr>
            <p:cNvSpPr txBox="1"/>
            <p:nvPr/>
          </p:nvSpPr>
          <p:spPr>
            <a:xfrm>
              <a:off x="6390930" y="2331089"/>
              <a:ext cx="1335024" cy="323165"/>
            </a:xfrm>
            <a:prstGeom prst="rect">
              <a:avLst/>
            </a:prstGeom>
            <a:noFill/>
            <a:ln>
              <a:noFill/>
            </a:ln>
          </p:spPr>
          <p:txBody>
            <a:bodyPr wrap="square" lIns="0" tIns="0" rIns="0" bIns="182880" rtlCol="0" anchor="b" anchorCtr="0">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Vision</a:t>
              </a:r>
            </a:p>
          </p:txBody>
        </p:sp>
        <p:sp>
          <p:nvSpPr>
            <p:cNvPr id="213" name="Eye" title="Icon of an eye">
              <a:extLst>
                <a:ext uri="{FF2B5EF4-FFF2-40B4-BE49-F238E27FC236}">
                  <a16:creationId xmlns:a16="http://schemas.microsoft.com/office/drawing/2014/main" id="{7584025D-62D3-6240-9F88-70F4B2A41B53}"/>
                </a:ext>
              </a:extLst>
            </p:cNvPr>
            <p:cNvSpPr>
              <a:spLocks noChangeAspect="1" noEditPoints="1"/>
            </p:cNvSpPr>
            <p:nvPr/>
          </p:nvSpPr>
          <p:spPr bwMode="auto">
            <a:xfrm>
              <a:off x="6871406" y="1884599"/>
              <a:ext cx="374073" cy="206533"/>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B045CB5B-B952-1F4A-9B91-89BE37AFC2C4}"/>
              </a:ext>
            </a:extLst>
          </p:cNvPr>
          <p:cNvGrpSpPr/>
          <p:nvPr/>
        </p:nvGrpSpPr>
        <p:grpSpPr>
          <a:xfrm>
            <a:off x="9079140" y="1840814"/>
            <a:ext cx="1335024" cy="813440"/>
            <a:chOff x="9079140" y="1840814"/>
            <a:chExt cx="1335024" cy="813440"/>
          </a:xfrm>
          <a:solidFill>
            <a:schemeClr val="bg1"/>
          </a:solidFill>
        </p:grpSpPr>
        <p:sp>
          <p:nvSpPr>
            <p:cNvPr id="209" name="TextBox 208">
              <a:extLst>
                <a:ext uri="{FF2B5EF4-FFF2-40B4-BE49-F238E27FC236}">
                  <a16:creationId xmlns:a16="http://schemas.microsoft.com/office/drawing/2014/main" id="{0449D244-1463-B14F-9B11-67EA0CDEB99E}"/>
                </a:ext>
              </a:extLst>
            </p:cNvPr>
            <p:cNvSpPr txBox="1"/>
            <p:nvPr/>
          </p:nvSpPr>
          <p:spPr>
            <a:xfrm>
              <a:off x="9079140" y="2331089"/>
              <a:ext cx="1335024" cy="323165"/>
            </a:xfrm>
            <a:prstGeom prst="rect">
              <a:avLst/>
            </a:prstGeom>
            <a:noFill/>
            <a:ln>
              <a:noFill/>
            </a:ln>
          </p:spPr>
          <p:txBody>
            <a:bodyPr wrap="square" lIns="0" tIns="0" rIns="0" bIns="182880" rtlCol="0" anchor="b" anchorCtr="0">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Language</a:t>
              </a:r>
            </a:p>
          </p:txBody>
        </p:sp>
        <p:sp>
          <p:nvSpPr>
            <p:cNvPr id="214" name="Characters_E8C1" title="Icon of the letter A and a letter in another language">
              <a:extLst>
                <a:ext uri="{FF2B5EF4-FFF2-40B4-BE49-F238E27FC236}">
                  <a16:creationId xmlns:a16="http://schemas.microsoft.com/office/drawing/2014/main" id="{05A47A4F-38C1-BA42-A386-893056271CDD}"/>
                </a:ext>
              </a:extLst>
            </p:cNvPr>
            <p:cNvSpPr>
              <a:spLocks noChangeAspect="1" noEditPoints="1"/>
            </p:cNvSpPr>
            <p:nvPr/>
          </p:nvSpPr>
          <p:spPr bwMode="auto">
            <a:xfrm>
              <a:off x="9604094" y="1840814"/>
              <a:ext cx="285116" cy="294102"/>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grpFill/>
            <a:ln w="635" cap="sq">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381F9186-EF64-AE47-9A83-9550124CD830}"/>
              </a:ext>
            </a:extLst>
          </p:cNvPr>
          <p:cNvGrpSpPr/>
          <p:nvPr/>
        </p:nvGrpSpPr>
        <p:grpSpPr>
          <a:xfrm>
            <a:off x="10423244" y="1850465"/>
            <a:ext cx="1335024" cy="803789"/>
            <a:chOff x="10423244" y="1850465"/>
            <a:chExt cx="1335024" cy="803789"/>
          </a:xfrm>
        </p:grpSpPr>
        <p:sp>
          <p:nvSpPr>
            <p:cNvPr id="211" name="TextBox 210">
              <a:extLst>
                <a:ext uri="{FF2B5EF4-FFF2-40B4-BE49-F238E27FC236}">
                  <a16:creationId xmlns:a16="http://schemas.microsoft.com/office/drawing/2014/main" id="{00D6B47B-EDAA-5644-9578-4F3271CEE5C0}"/>
                </a:ext>
              </a:extLst>
            </p:cNvPr>
            <p:cNvSpPr txBox="1"/>
            <p:nvPr/>
          </p:nvSpPr>
          <p:spPr>
            <a:xfrm>
              <a:off x="10423244" y="2331089"/>
              <a:ext cx="1335024" cy="323165"/>
            </a:xfrm>
            <a:prstGeom prst="rect">
              <a:avLst/>
            </a:prstGeom>
            <a:noFill/>
            <a:ln>
              <a:noFill/>
            </a:ln>
          </p:spPr>
          <p:txBody>
            <a:bodyPr wrap="square" lIns="0" tIns="0" rIns="0" bIns="182880" rtlCol="0" anchor="b" anchorCtr="0">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Search</a:t>
              </a:r>
            </a:p>
          </p:txBody>
        </p:sp>
        <p:sp>
          <p:nvSpPr>
            <p:cNvPr id="215" name="magnify" title="Icon of a magnifying glass">
              <a:extLst>
                <a:ext uri="{FF2B5EF4-FFF2-40B4-BE49-F238E27FC236}">
                  <a16:creationId xmlns:a16="http://schemas.microsoft.com/office/drawing/2014/main" id="{F3F742DA-5606-1F42-81A5-BDC33BBF65D4}"/>
                </a:ext>
              </a:extLst>
            </p:cNvPr>
            <p:cNvSpPr>
              <a:spLocks noChangeAspect="1" noEditPoints="1"/>
            </p:cNvSpPr>
            <p:nvPr/>
          </p:nvSpPr>
          <p:spPr bwMode="auto">
            <a:xfrm flipH="1">
              <a:off x="10950679" y="1850465"/>
              <a:ext cx="280155" cy="274801"/>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194D3FB8-D75B-EA4A-97D6-045BA1F242DA}"/>
              </a:ext>
            </a:extLst>
          </p:cNvPr>
          <p:cNvGrpSpPr/>
          <p:nvPr/>
        </p:nvGrpSpPr>
        <p:grpSpPr>
          <a:xfrm>
            <a:off x="8152408" y="3720051"/>
            <a:ext cx="1792224" cy="840332"/>
            <a:chOff x="8152408" y="3720051"/>
            <a:chExt cx="1792224" cy="840332"/>
          </a:xfrm>
          <a:solidFill>
            <a:schemeClr val="tx2"/>
          </a:solidFill>
        </p:grpSpPr>
        <p:sp>
          <p:nvSpPr>
            <p:cNvPr id="151" name="TextBox 150">
              <a:extLst>
                <a:ext uri="{FF2B5EF4-FFF2-40B4-BE49-F238E27FC236}">
                  <a16:creationId xmlns:a16="http://schemas.microsoft.com/office/drawing/2014/main" id="{DD3321EB-B22C-0643-9C64-4D85B9922521}"/>
                </a:ext>
              </a:extLst>
            </p:cNvPr>
            <p:cNvSpPr txBox="1"/>
            <p:nvPr/>
          </p:nvSpPr>
          <p:spPr>
            <a:xfrm>
              <a:off x="8152408" y="4237218"/>
              <a:ext cx="1792224" cy="323165"/>
            </a:xfrm>
            <a:prstGeom prst="rect">
              <a:avLst/>
            </a:prstGeom>
            <a:grpFill/>
            <a:ln>
              <a:noFill/>
            </a:ln>
          </p:spPr>
          <p:txBody>
            <a:bodyPr wrap="square" lIns="0" tIns="0" rIns="0" bIns="182880"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23423">
                        <a:schemeClr val="tx1"/>
                      </a:gs>
                      <a:gs pos="66000">
                        <a:schemeClr val="tx1"/>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Azure Machine Learning</a:t>
              </a:r>
            </a:p>
          </p:txBody>
        </p:sp>
        <p:grpSp>
          <p:nvGrpSpPr>
            <p:cNvPr id="255" name="Group 254">
              <a:extLst>
                <a:ext uri="{FF2B5EF4-FFF2-40B4-BE49-F238E27FC236}">
                  <a16:creationId xmlns:a16="http://schemas.microsoft.com/office/drawing/2014/main" id="{6863CAFB-D0B3-6741-B323-B37FC99A559A}"/>
                </a:ext>
              </a:extLst>
            </p:cNvPr>
            <p:cNvGrpSpPr/>
            <p:nvPr/>
          </p:nvGrpSpPr>
          <p:grpSpPr>
            <a:xfrm>
              <a:off x="8871318" y="3720051"/>
              <a:ext cx="320174" cy="342357"/>
              <a:chOff x="8882196" y="3721867"/>
              <a:chExt cx="285941" cy="305752"/>
            </a:xfrm>
            <a:grpFill/>
          </p:grpSpPr>
          <p:sp>
            <p:nvSpPr>
              <p:cNvPr id="256" name="Rectangle 255">
                <a:extLst>
                  <a:ext uri="{FF2B5EF4-FFF2-40B4-BE49-F238E27FC236}">
                    <a16:creationId xmlns:a16="http://schemas.microsoft.com/office/drawing/2014/main" id="{AC72E121-B59A-5F4E-9960-5DC8E3340DA4}"/>
                  </a:ext>
                </a:extLst>
              </p:cNvPr>
              <p:cNvSpPr/>
              <p:nvPr/>
            </p:nvSpPr>
            <p:spPr bwMode="auto">
              <a:xfrm>
                <a:off x="8901347" y="3950022"/>
                <a:ext cx="247639" cy="77597"/>
              </a:xfrm>
              <a:prstGeom prst="rect">
                <a:avLst/>
              </a:prstGeom>
              <a:grp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Freeform 123">
                <a:extLst>
                  <a:ext uri="{FF2B5EF4-FFF2-40B4-BE49-F238E27FC236}">
                    <a16:creationId xmlns:a16="http://schemas.microsoft.com/office/drawing/2014/main" id="{4116B27E-38AB-FD40-A7AB-EC9C05BD58D4}"/>
                  </a:ext>
                </a:extLst>
              </p:cNvPr>
              <p:cNvSpPr/>
              <p:nvPr/>
            </p:nvSpPr>
            <p:spPr bwMode="auto">
              <a:xfrm>
                <a:off x="8882196" y="3721867"/>
                <a:ext cx="180942" cy="305752"/>
              </a:xfrm>
              <a:custGeom>
                <a:avLst/>
                <a:gdLst>
                  <a:gd name="connsiteX0" fmla="*/ 1641764 w 2847109"/>
                  <a:gd name="connsiteY0" fmla="*/ 0 h 4810991"/>
                  <a:gd name="connsiteX1" fmla="*/ 2847109 w 2847109"/>
                  <a:gd name="connsiteY1" fmla="*/ 0 h 4810991"/>
                  <a:gd name="connsiteX2" fmla="*/ 2847109 w 2847109"/>
                  <a:gd name="connsiteY2" fmla="*/ 1797627 h 4810991"/>
                  <a:gd name="connsiteX3" fmla="*/ 290946 w 2847109"/>
                  <a:gd name="connsiteY3" fmla="*/ 4810991 h 4810991"/>
                  <a:gd name="connsiteX4" fmla="*/ 0 w 2847109"/>
                  <a:gd name="connsiteY4" fmla="*/ 3647209 h 4810991"/>
                  <a:gd name="connsiteX5" fmla="*/ 1662546 w 2847109"/>
                  <a:gd name="connsiteY5" fmla="*/ 1787236 h 4810991"/>
                  <a:gd name="connsiteX6" fmla="*/ 1641764 w 2847109"/>
                  <a:gd name="connsiteY6" fmla="*/ 0 h 481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7109" h="4810991">
                    <a:moveTo>
                      <a:pt x="1641764" y="0"/>
                    </a:moveTo>
                    <a:lnTo>
                      <a:pt x="2847109" y="0"/>
                    </a:lnTo>
                    <a:lnTo>
                      <a:pt x="2847109" y="1797627"/>
                    </a:lnTo>
                    <a:lnTo>
                      <a:pt x="290946" y="4810991"/>
                    </a:lnTo>
                    <a:lnTo>
                      <a:pt x="0" y="3647209"/>
                    </a:lnTo>
                    <a:lnTo>
                      <a:pt x="1662546" y="1787236"/>
                    </a:lnTo>
                    <a:lnTo>
                      <a:pt x="1641764" y="0"/>
                    </a:lnTo>
                    <a:close/>
                  </a:path>
                </a:pathLst>
              </a:custGeom>
              <a:grp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124">
                <a:extLst>
                  <a:ext uri="{FF2B5EF4-FFF2-40B4-BE49-F238E27FC236}">
                    <a16:creationId xmlns:a16="http://schemas.microsoft.com/office/drawing/2014/main" id="{E2000085-6C0F-BD41-A34E-695D702C5787}"/>
                  </a:ext>
                </a:extLst>
              </p:cNvPr>
              <p:cNvSpPr/>
              <p:nvPr/>
            </p:nvSpPr>
            <p:spPr bwMode="auto">
              <a:xfrm>
                <a:off x="9035402" y="3857904"/>
                <a:ext cx="132735" cy="169715"/>
              </a:xfrm>
              <a:custGeom>
                <a:avLst/>
                <a:gdLst>
                  <a:gd name="connsiteX0" fmla="*/ 0 w 2088573"/>
                  <a:gd name="connsiteY0" fmla="*/ 883227 h 2670464"/>
                  <a:gd name="connsiteX1" fmla="*/ 737755 w 2088573"/>
                  <a:gd name="connsiteY1" fmla="*/ 0 h 2670464"/>
                  <a:gd name="connsiteX2" fmla="*/ 2088573 w 2088573"/>
                  <a:gd name="connsiteY2" fmla="*/ 1517073 h 2670464"/>
                  <a:gd name="connsiteX3" fmla="*/ 1797627 w 2088573"/>
                  <a:gd name="connsiteY3" fmla="*/ 2670464 h 2670464"/>
                  <a:gd name="connsiteX4" fmla="*/ 0 w 2088573"/>
                  <a:gd name="connsiteY4" fmla="*/ 883227 h 267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573" h="2670464">
                    <a:moveTo>
                      <a:pt x="0" y="883227"/>
                    </a:moveTo>
                    <a:lnTo>
                      <a:pt x="737755" y="0"/>
                    </a:lnTo>
                    <a:lnTo>
                      <a:pt x="2088573" y="1517073"/>
                    </a:lnTo>
                    <a:lnTo>
                      <a:pt x="1797627" y="2670464"/>
                    </a:lnTo>
                    <a:lnTo>
                      <a:pt x="0" y="883227"/>
                    </a:lnTo>
                    <a:close/>
                  </a:path>
                </a:pathLst>
              </a:custGeom>
              <a:grp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1" name="Group 10">
            <a:extLst>
              <a:ext uri="{FF2B5EF4-FFF2-40B4-BE49-F238E27FC236}">
                <a16:creationId xmlns:a16="http://schemas.microsoft.com/office/drawing/2014/main" id="{10F1B6E4-1EAE-D443-9C09-0C446FE99753}"/>
              </a:ext>
            </a:extLst>
          </p:cNvPr>
          <p:cNvGrpSpPr/>
          <p:nvPr/>
        </p:nvGrpSpPr>
        <p:grpSpPr>
          <a:xfrm>
            <a:off x="10423244" y="2746771"/>
            <a:ext cx="1335024" cy="865517"/>
            <a:chOff x="10423244" y="2746771"/>
            <a:chExt cx="1335024" cy="865517"/>
          </a:xfrm>
        </p:grpSpPr>
        <p:sp>
          <p:nvSpPr>
            <p:cNvPr id="122" name="TextBox 121">
              <a:extLst>
                <a:ext uri="{FF2B5EF4-FFF2-40B4-BE49-F238E27FC236}">
                  <a16:creationId xmlns:a16="http://schemas.microsoft.com/office/drawing/2014/main" id="{C5133FAA-F46C-FA49-A3C6-4B813B0867BF}"/>
                </a:ext>
              </a:extLst>
            </p:cNvPr>
            <p:cNvSpPr txBox="1"/>
            <p:nvPr/>
          </p:nvSpPr>
          <p:spPr>
            <a:xfrm>
              <a:off x="10423244" y="3289123"/>
              <a:ext cx="1335024" cy="323165"/>
            </a:xfrm>
            <a:prstGeom prst="rect">
              <a:avLst/>
            </a:prstGeom>
            <a:noFill/>
            <a:ln>
              <a:noFill/>
            </a:ln>
          </p:spPr>
          <p:txBody>
            <a:bodyPr wrap="square" lIns="0" tIns="0" rIns="0" bIns="182880"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23423">
                        <a:schemeClr val="tx1"/>
                      </a:gs>
                      <a:gs pos="66000">
                        <a:schemeClr val="tx1"/>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err="1">
                  <a:ln>
                    <a:noFill/>
                  </a:ln>
                  <a:solidFill>
                    <a:prstClr val="white"/>
                  </a:solidFill>
                  <a:effectLst/>
                  <a:uLnTx/>
                  <a:uFillTx/>
                  <a:latin typeface="Segoe UI Semibold" panose="020B0702040204020203" pitchFamily="34" charset="0"/>
                  <a:ea typeface="+mn-ea"/>
                  <a:cs typeface="Segoe UI Semibold" panose="020B0702040204020203" pitchFamily="34" charset="0"/>
                </a:rPr>
                <a:t>Onnx</a:t>
              </a:r>
              <a:endPar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260" name="Picture 259">
              <a:extLst>
                <a:ext uri="{FF2B5EF4-FFF2-40B4-BE49-F238E27FC236}">
                  <a16:creationId xmlns:a16="http://schemas.microsoft.com/office/drawing/2014/main" id="{A95E800E-075B-6D4C-A01F-AE0EEE7CBB16}"/>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10881414" y="2746771"/>
              <a:ext cx="411480" cy="393055"/>
            </a:xfrm>
            <a:prstGeom prst="rect">
              <a:avLst/>
            </a:prstGeom>
            <a:ln>
              <a:noFill/>
            </a:ln>
          </p:spPr>
        </p:pic>
      </p:grpSp>
      <p:grpSp>
        <p:nvGrpSpPr>
          <p:cNvPr id="5" name="Group 4">
            <a:extLst>
              <a:ext uri="{FF2B5EF4-FFF2-40B4-BE49-F238E27FC236}">
                <a16:creationId xmlns:a16="http://schemas.microsoft.com/office/drawing/2014/main" id="{12D3C21C-A356-FF4A-93CF-D54AF1E196BA}"/>
              </a:ext>
            </a:extLst>
          </p:cNvPr>
          <p:cNvGrpSpPr/>
          <p:nvPr/>
        </p:nvGrpSpPr>
        <p:grpSpPr>
          <a:xfrm>
            <a:off x="7735035" y="1850465"/>
            <a:ext cx="1335024" cy="803789"/>
            <a:chOff x="7735035" y="1850465"/>
            <a:chExt cx="1335024" cy="803789"/>
          </a:xfrm>
        </p:grpSpPr>
        <p:sp>
          <p:nvSpPr>
            <p:cNvPr id="210" name="TextBox 209">
              <a:extLst>
                <a:ext uri="{FF2B5EF4-FFF2-40B4-BE49-F238E27FC236}">
                  <a16:creationId xmlns:a16="http://schemas.microsoft.com/office/drawing/2014/main" id="{8F66E92A-CFC8-0F48-B9E4-5ECB291639B0}"/>
                </a:ext>
              </a:extLst>
            </p:cNvPr>
            <p:cNvSpPr txBox="1"/>
            <p:nvPr/>
          </p:nvSpPr>
          <p:spPr>
            <a:xfrm>
              <a:off x="7735035" y="2331089"/>
              <a:ext cx="1335024" cy="323165"/>
            </a:xfrm>
            <a:prstGeom prst="rect">
              <a:avLst/>
            </a:prstGeom>
            <a:noFill/>
            <a:ln>
              <a:noFill/>
            </a:ln>
          </p:spPr>
          <p:txBody>
            <a:bodyPr wrap="square" lIns="0" tIns="0" rIns="0" bIns="182880" rtlCol="0" anchor="b" anchorCtr="0">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Speech</a:t>
              </a:r>
            </a:p>
          </p:txBody>
        </p:sp>
        <p:sp>
          <p:nvSpPr>
            <p:cNvPr id="261" name="Microsoft_E720" title="Icon of a microphone">
              <a:extLst>
                <a:ext uri="{FF2B5EF4-FFF2-40B4-BE49-F238E27FC236}">
                  <a16:creationId xmlns:a16="http://schemas.microsoft.com/office/drawing/2014/main" id="{AA57AF3D-7FF6-7843-A2B5-BAB354E54894}"/>
                </a:ext>
              </a:extLst>
            </p:cNvPr>
            <p:cNvSpPr>
              <a:spLocks noChangeAspect="1" noEditPoints="1"/>
            </p:cNvSpPr>
            <p:nvPr/>
          </p:nvSpPr>
          <p:spPr bwMode="auto">
            <a:xfrm>
              <a:off x="8310991" y="1850465"/>
              <a:ext cx="183112" cy="274801"/>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75" name="Rectangle 274">
            <a:extLst>
              <a:ext uri="{FF2B5EF4-FFF2-40B4-BE49-F238E27FC236}">
                <a16:creationId xmlns:a16="http://schemas.microsoft.com/office/drawing/2014/main" id="{926D6FA0-7912-2140-816D-303D79305E67}"/>
              </a:ext>
            </a:extLst>
          </p:cNvPr>
          <p:cNvSpPr/>
          <p:nvPr/>
        </p:nvSpPr>
        <p:spPr bwMode="auto">
          <a:xfrm>
            <a:off x="737143" y="2804925"/>
            <a:ext cx="5361688" cy="4944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90000"/>
              </a:lnSpc>
              <a:spcBef>
                <a:spcPts val="400"/>
              </a:spcBef>
              <a:spcAft>
                <a:spcPct val="0"/>
              </a:spcAft>
              <a:buClrTx/>
              <a:buSzTx/>
              <a:buFontTx/>
              <a:buNone/>
              <a:tabLst/>
              <a:defRPr/>
            </a:pPr>
            <a:r>
              <a:rPr kumimoji="0" lang="en-US" sz="1800" b="1" i="0" u="none" strike="noStrike" kern="0" cap="none" spc="0" normalizeH="0" baseline="0" noProof="0">
                <a:ln>
                  <a:noFill/>
                </a:ln>
                <a:solidFill>
                  <a:prstClr val="black"/>
                </a:solidFill>
                <a:effectLst/>
                <a:uLnTx/>
                <a:uFillTx/>
                <a:latin typeface="Segoe UI Semibold"/>
                <a:ea typeface="Segoe UI" pitchFamily="34" charset="0"/>
                <a:cs typeface="Segoe UI" pitchFamily="34" charset="0"/>
              </a:rPr>
              <a:t>Popular frameworks</a:t>
            </a:r>
          </a:p>
          <a:p>
            <a:pPr marL="0" marR="0" lvl="0" indent="0" algn="l" defTabSz="932472" rtl="0" eaLnBrk="1" fontAlgn="base" latinLnBrk="0" hangingPunct="1">
              <a:lnSpc>
                <a:spcPct val="90000"/>
              </a:lnSpc>
              <a:spcBef>
                <a:spcPts val="40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Segoe UI" pitchFamily="34" charset="0"/>
              </a:rPr>
              <a:t>To build advanced deep learning solutions </a:t>
            </a:r>
          </a:p>
        </p:txBody>
      </p:sp>
      <p:sp>
        <p:nvSpPr>
          <p:cNvPr id="276" name="Rectangle 275">
            <a:extLst>
              <a:ext uri="{FF2B5EF4-FFF2-40B4-BE49-F238E27FC236}">
                <a16:creationId xmlns:a16="http://schemas.microsoft.com/office/drawing/2014/main" id="{72333DA3-603B-4340-8739-6F5A8FF03D1D}"/>
              </a:ext>
            </a:extLst>
          </p:cNvPr>
          <p:cNvSpPr/>
          <p:nvPr/>
        </p:nvSpPr>
        <p:spPr bwMode="auto">
          <a:xfrm>
            <a:off x="737143" y="3771667"/>
            <a:ext cx="5361688" cy="4944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90000"/>
              </a:lnSpc>
              <a:spcBef>
                <a:spcPts val="400"/>
              </a:spcBef>
              <a:spcAft>
                <a:spcPct val="0"/>
              </a:spcAft>
              <a:buClrTx/>
              <a:buSzTx/>
              <a:buFontTx/>
              <a:buNone/>
              <a:tabLst/>
              <a:defRPr/>
            </a:pPr>
            <a:r>
              <a:rPr kumimoji="0" lang="en-US" sz="1800" b="1" i="0" u="none" strike="noStrike" kern="0" cap="none" spc="0" normalizeH="0" baseline="0" noProof="0">
                <a:ln>
                  <a:noFill/>
                </a:ln>
                <a:solidFill>
                  <a:prstClr val="black"/>
                </a:solidFill>
                <a:effectLst/>
                <a:uLnTx/>
                <a:uFillTx/>
                <a:latin typeface="Segoe UI Semibold"/>
                <a:ea typeface="Segoe UI" pitchFamily="34" charset="0"/>
                <a:cs typeface="Segoe UI" pitchFamily="34" charset="0"/>
              </a:rPr>
              <a:t>Productive services</a:t>
            </a:r>
          </a:p>
          <a:p>
            <a:pPr marL="0" marR="0" lvl="0" indent="0" algn="l" defTabSz="932472" rtl="0" eaLnBrk="1" fontAlgn="base" latinLnBrk="0" hangingPunct="1">
              <a:lnSpc>
                <a:spcPct val="90000"/>
              </a:lnSpc>
              <a:spcBef>
                <a:spcPts val="40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Segoe UI" pitchFamily="34" charset="0"/>
              </a:rPr>
              <a:t>To empower data science and development teams</a:t>
            </a:r>
          </a:p>
        </p:txBody>
      </p:sp>
      <p:sp>
        <p:nvSpPr>
          <p:cNvPr id="277" name="Rectangle 276">
            <a:extLst>
              <a:ext uri="{FF2B5EF4-FFF2-40B4-BE49-F238E27FC236}">
                <a16:creationId xmlns:a16="http://schemas.microsoft.com/office/drawing/2014/main" id="{7C8B18A6-857E-9448-8521-6FB2F38ACBA0}"/>
              </a:ext>
            </a:extLst>
          </p:cNvPr>
          <p:cNvSpPr/>
          <p:nvPr/>
        </p:nvSpPr>
        <p:spPr bwMode="auto">
          <a:xfrm>
            <a:off x="737143" y="5705151"/>
            <a:ext cx="5361688" cy="4944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90000"/>
              </a:lnSpc>
              <a:spcBef>
                <a:spcPts val="400"/>
              </a:spcBef>
              <a:spcAft>
                <a:spcPct val="0"/>
              </a:spcAft>
              <a:buClrTx/>
              <a:buSzTx/>
              <a:buFontTx/>
              <a:buNone/>
              <a:tabLst/>
              <a:defRPr/>
            </a:pPr>
            <a:r>
              <a:rPr kumimoji="0" lang="en-US" sz="1800" b="1" i="0" u="none" strike="noStrike" kern="0" cap="none" spc="0" normalizeH="0" baseline="0" noProof="0">
                <a:ln>
                  <a:noFill/>
                </a:ln>
                <a:solidFill>
                  <a:prstClr val="black"/>
                </a:solidFill>
                <a:effectLst/>
                <a:uLnTx/>
                <a:uFillTx/>
                <a:latin typeface="Segoe UI Semibold"/>
                <a:ea typeface="Segoe UI" pitchFamily="34" charset="0"/>
                <a:cs typeface="Segoe UI" pitchFamily="34" charset="0"/>
              </a:rPr>
              <a:t>Flexible deployment </a:t>
            </a:r>
          </a:p>
          <a:p>
            <a:pPr marL="0" marR="0" lvl="0" indent="0" algn="l" defTabSz="932472" rtl="0" eaLnBrk="1" fontAlgn="base" latinLnBrk="0" hangingPunct="1">
              <a:lnSpc>
                <a:spcPct val="90000"/>
              </a:lnSpc>
              <a:spcBef>
                <a:spcPts val="40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Segoe UI" pitchFamily="34" charset="0"/>
              </a:rPr>
              <a:t>To deploy, manage models on intelligent cloud &amp; edge</a:t>
            </a:r>
          </a:p>
        </p:txBody>
      </p:sp>
      <p:grpSp>
        <p:nvGrpSpPr>
          <p:cNvPr id="21" name="Group 20">
            <a:extLst>
              <a:ext uri="{FF2B5EF4-FFF2-40B4-BE49-F238E27FC236}">
                <a16:creationId xmlns:a16="http://schemas.microsoft.com/office/drawing/2014/main" id="{19CA89BB-541C-5345-99F3-30D145B9A3DD}"/>
              </a:ext>
            </a:extLst>
          </p:cNvPr>
          <p:cNvGrpSpPr/>
          <p:nvPr/>
        </p:nvGrpSpPr>
        <p:grpSpPr>
          <a:xfrm>
            <a:off x="737143" y="2568801"/>
            <a:ext cx="11018520" cy="2900226"/>
            <a:chOff x="737143" y="2568801"/>
            <a:chExt cx="11018520" cy="2900226"/>
          </a:xfrm>
        </p:grpSpPr>
        <p:cxnSp>
          <p:nvCxnSpPr>
            <p:cNvPr id="278" name="Straight Connector 277">
              <a:extLst>
                <a:ext uri="{FF2B5EF4-FFF2-40B4-BE49-F238E27FC236}">
                  <a16:creationId xmlns:a16="http://schemas.microsoft.com/office/drawing/2014/main" id="{E12DB09D-2FCF-0547-B37E-CB11B920460D}"/>
                </a:ext>
              </a:extLst>
            </p:cNvPr>
            <p:cNvCxnSpPr>
              <a:cxnSpLocks/>
            </p:cNvCxnSpPr>
            <p:nvPr/>
          </p:nvCxnSpPr>
          <p:spPr>
            <a:xfrm>
              <a:off x="737143" y="2568801"/>
              <a:ext cx="11018520" cy="0"/>
            </a:xfrm>
            <a:prstGeom prst="line">
              <a:avLst/>
            </a:prstGeom>
            <a:noFill/>
            <a:ln w="15875" cap="rnd" cmpd="sng" algn="ctr">
              <a:solidFill>
                <a:sysClr val="window" lastClr="FFFFFF">
                  <a:lumMod val="85000"/>
                </a:sysClr>
              </a:solidFill>
              <a:prstDash val="solid"/>
              <a:headEnd type="none"/>
              <a:tailEnd type="none"/>
            </a:ln>
            <a:effectLst/>
          </p:spPr>
        </p:cxnSp>
        <p:cxnSp>
          <p:nvCxnSpPr>
            <p:cNvPr id="279" name="Straight Connector 278">
              <a:extLst>
                <a:ext uri="{FF2B5EF4-FFF2-40B4-BE49-F238E27FC236}">
                  <a16:creationId xmlns:a16="http://schemas.microsoft.com/office/drawing/2014/main" id="{162F47A0-ACC9-F749-B43D-6C454F80763A}"/>
                </a:ext>
              </a:extLst>
            </p:cNvPr>
            <p:cNvCxnSpPr>
              <a:cxnSpLocks/>
            </p:cNvCxnSpPr>
            <p:nvPr/>
          </p:nvCxnSpPr>
          <p:spPr>
            <a:xfrm>
              <a:off x="737143" y="3535543"/>
              <a:ext cx="11018520" cy="0"/>
            </a:xfrm>
            <a:prstGeom prst="line">
              <a:avLst/>
            </a:prstGeom>
            <a:noFill/>
            <a:ln w="15875" cap="rnd" cmpd="sng" algn="ctr">
              <a:solidFill>
                <a:sysClr val="window" lastClr="FFFFFF">
                  <a:lumMod val="85000"/>
                </a:sysClr>
              </a:solidFill>
              <a:prstDash val="solid"/>
              <a:headEnd type="none"/>
              <a:tailEnd type="none"/>
            </a:ln>
            <a:effectLst/>
          </p:spPr>
        </p:cxnSp>
        <p:cxnSp>
          <p:nvCxnSpPr>
            <p:cNvPr id="281" name="Straight Connector 280">
              <a:extLst>
                <a:ext uri="{FF2B5EF4-FFF2-40B4-BE49-F238E27FC236}">
                  <a16:creationId xmlns:a16="http://schemas.microsoft.com/office/drawing/2014/main" id="{1F4E4510-BE80-FC48-AE91-BEAAD3928178}"/>
                </a:ext>
              </a:extLst>
            </p:cNvPr>
            <p:cNvCxnSpPr>
              <a:cxnSpLocks/>
            </p:cNvCxnSpPr>
            <p:nvPr/>
          </p:nvCxnSpPr>
          <p:spPr>
            <a:xfrm>
              <a:off x="737143" y="5469027"/>
              <a:ext cx="11018520" cy="0"/>
            </a:xfrm>
            <a:prstGeom prst="line">
              <a:avLst/>
            </a:prstGeom>
            <a:noFill/>
            <a:ln w="15875" cap="rnd" cmpd="sng" algn="ctr">
              <a:solidFill>
                <a:sysClr val="window" lastClr="FFFFFF">
                  <a:lumMod val="85000"/>
                </a:sysClr>
              </a:solidFill>
              <a:prstDash val="solid"/>
              <a:headEnd type="none"/>
              <a:tailEnd type="none"/>
            </a:ln>
            <a:effectLst/>
          </p:spPr>
        </p:cxnSp>
        <p:cxnSp>
          <p:nvCxnSpPr>
            <p:cNvPr id="280" name="Straight Connector 279">
              <a:extLst>
                <a:ext uri="{FF2B5EF4-FFF2-40B4-BE49-F238E27FC236}">
                  <a16:creationId xmlns:a16="http://schemas.microsoft.com/office/drawing/2014/main" id="{FBEC53E3-9CDA-C744-A4ED-C9532EC850FB}"/>
                </a:ext>
              </a:extLst>
            </p:cNvPr>
            <p:cNvCxnSpPr>
              <a:cxnSpLocks/>
            </p:cNvCxnSpPr>
            <p:nvPr/>
          </p:nvCxnSpPr>
          <p:spPr>
            <a:xfrm>
              <a:off x="737143" y="4502285"/>
              <a:ext cx="11018520" cy="0"/>
            </a:xfrm>
            <a:prstGeom prst="line">
              <a:avLst/>
            </a:prstGeom>
            <a:noFill/>
            <a:ln w="15875" cap="rnd" cmpd="sng" algn="ctr">
              <a:solidFill>
                <a:sysClr val="window" lastClr="FFFFFF">
                  <a:lumMod val="85000"/>
                </a:sysClr>
              </a:solidFill>
              <a:prstDash val="solid"/>
              <a:headEnd type="none"/>
              <a:tailEnd type="none"/>
            </a:ln>
            <a:effectLst/>
          </p:spPr>
        </p:cxnSp>
      </p:grpSp>
      <p:sp>
        <p:nvSpPr>
          <p:cNvPr id="282" name="Rectangle 281">
            <a:extLst>
              <a:ext uri="{FF2B5EF4-FFF2-40B4-BE49-F238E27FC236}">
                <a16:creationId xmlns:a16="http://schemas.microsoft.com/office/drawing/2014/main" id="{166088FF-4653-3840-A08B-6997897E6541}"/>
              </a:ext>
            </a:extLst>
          </p:cNvPr>
          <p:cNvSpPr/>
          <p:nvPr/>
        </p:nvSpPr>
        <p:spPr bwMode="auto">
          <a:xfrm>
            <a:off x="737143" y="1838183"/>
            <a:ext cx="5361688" cy="4944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90000"/>
              </a:lnSpc>
              <a:spcBef>
                <a:spcPts val="400"/>
              </a:spcBef>
              <a:spcAft>
                <a:spcPct val="0"/>
              </a:spcAft>
              <a:buClrTx/>
              <a:buSzTx/>
              <a:buFontTx/>
              <a:buNone/>
              <a:tabLst/>
              <a:defRPr/>
            </a:pPr>
            <a:r>
              <a:rPr kumimoji="0" lang="en-US" sz="1800" b="1" i="0" u="none" strike="noStrike" kern="0" cap="none" spc="0" normalizeH="0" baseline="0" noProof="0">
                <a:ln>
                  <a:noFill/>
                </a:ln>
                <a:solidFill>
                  <a:prstClr val="black"/>
                </a:solidFill>
                <a:effectLst/>
                <a:uLnTx/>
                <a:uFillTx/>
                <a:latin typeface="Segoe UI Semibold"/>
                <a:ea typeface="Segoe UI" pitchFamily="34" charset="0"/>
                <a:cs typeface="Segoe UI" pitchFamily="34" charset="0"/>
              </a:rPr>
              <a:t>Sophisticated pretrained models</a:t>
            </a:r>
          </a:p>
          <a:p>
            <a:pPr marL="0" marR="0" lvl="0" indent="0" algn="l" defTabSz="932472" rtl="0" eaLnBrk="1" fontAlgn="base" latinLnBrk="0" hangingPunct="1">
              <a:lnSpc>
                <a:spcPct val="90000"/>
              </a:lnSpc>
              <a:spcBef>
                <a:spcPts val="40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Segoe UI" pitchFamily="34" charset="0"/>
              </a:rPr>
              <a:t>To simplify solution development</a:t>
            </a:r>
          </a:p>
        </p:txBody>
      </p:sp>
      <p:sp>
        <p:nvSpPr>
          <p:cNvPr id="283" name="Rectangle 282">
            <a:extLst>
              <a:ext uri="{FF2B5EF4-FFF2-40B4-BE49-F238E27FC236}">
                <a16:creationId xmlns:a16="http://schemas.microsoft.com/office/drawing/2014/main" id="{597BF0DF-B7A5-354E-A726-1CA8A094077B}"/>
              </a:ext>
            </a:extLst>
          </p:cNvPr>
          <p:cNvSpPr/>
          <p:nvPr/>
        </p:nvSpPr>
        <p:spPr bwMode="auto">
          <a:xfrm>
            <a:off x="737143" y="4738409"/>
            <a:ext cx="5361688" cy="4944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90000"/>
              </a:lnSpc>
              <a:spcBef>
                <a:spcPts val="400"/>
              </a:spcBef>
              <a:spcAft>
                <a:spcPct val="0"/>
              </a:spcAft>
              <a:buClrTx/>
              <a:buSzTx/>
              <a:buFontTx/>
              <a:buNone/>
              <a:tabLst/>
              <a:defRPr/>
            </a:pPr>
            <a:r>
              <a:rPr kumimoji="0" lang="en-US" sz="1800" b="1" i="0" u="none" strike="noStrike" kern="0" cap="none" spc="0" normalizeH="0" baseline="0" noProof="0">
                <a:ln>
                  <a:noFill/>
                </a:ln>
                <a:solidFill>
                  <a:prstClr val="black"/>
                </a:solidFill>
                <a:effectLst/>
                <a:uLnTx/>
                <a:uFillTx/>
                <a:latin typeface="Segoe UI Semibold"/>
                <a:ea typeface="Segoe UI" pitchFamily="34" charset="0"/>
                <a:cs typeface="Segoe UI" pitchFamily="34" charset="0"/>
              </a:rPr>
              <a:t>Powerful infrastructure</a:t>
            </a:r>
          </a:p>
          <a:p>
            <a:pPr marL="0" marR="0" lvl="0" indent="0" algn="l" defTabSz="932472" rtl="0" eaLnBrk="1" fontAlgn="base" latinLnBrk="0" hangingPunct="1">
              <a:lnSpc>
                <a:spcPct val="90000"/>
              </a:lnSpc>
              <a:spcBef>
                <a:spcPts val="40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Segoe UI" pitchFamily="34" charset="0"/>
              </a:rPr>
              <a:t>To accelerate deep learning</a:t>
            </a:r>
          </a:p>
        </p:txBody>
      </p:sp>
      <p:grpSp>
        <p:nvGrpSpPr>
          <p:cNvPr id="10" name="Group 9">
            <a:extLst>
              <a:ext uri="{FF2B5EF4-FFF2-40B4-BE49-F238E27FC236}">
                <a16:creationId xmlns:a16="http://schemas.microsoft.com/office/drawing/2014/main" id="{742AF957-8C60-8744-9CDC-3CA75E5F14ED}"/>
              </a:ext>
            </a:extLst>
          </p:cNvPr>
          <p:cNvGrpSpPr/>
          <p:nvPr/>
        </p:nvGrpSpPr>
        <p:grpSpPr>
          <a:xfrm>
            <a:off x="9079140" y="2771503"/>
            <a:ext cx="1335024" cy="840785"/>
            <a:chOff x="9079140" y="2771503"/>
            <a:chExt cx="1335024" cy="840785"/>
          </a:xfrm>
        </p:grpSpPr>
        <p:sp>
          <p:nvSpPr>
            <p:cNvPr id="120" name="TextBox 119">
              <a:extLst>
                <a:ext uri="{FF2B5EF4-FFF2-40B4-BE49-F238E27FC236}">
                  <a16:creationId xmlns:a16="http://schemas.microsoft.com/office/drawing/2014/main" id="{84E3C0F9-86B1-2548-9183-B0AC2F0E112E}"/>
                </a:ext>
              </a:extLst>
            </p:cNvPr>
            <p:cNvSpPr txBox="1"/>
            <p:nvPr/>
          </p:nvSpPr>
          <p:spPr>
            <a:xfrm>
              <a:off x="9079140" y="3289123"/>
              <a:ext cx="1335024" cy="323165"/>
            </a:xfrm>
            <a:prstGeom prst="rect">
              <a:avLst/>
            </a:prstGeom>
            <a:noFill/>
            <a:ln>
              <a:noFill/>
            </a:ln>
          </p:spPr>
          <p:txBody>
            <a:bodyPr wrap="square" lIns="0" tIns="0" rIns="0" bIns="182880"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23423">
                        <a:schemeClr val="tx1"/>
                      </a:gs>
                      <a:gs pos="66000">
                        <a:schemeClr val="tx1"/>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err="1">
                  <a:ln>
                    <a:noFill/>
                  </a:ln>
                  <a:solidFill>
                    <a:prstClr val="white"/>
                  </a:solidFill>
                  <a:effectLst/>
                  <a:uLnTx/>
                  <a:uFillTx/>
                  <a:latin typeface="Segoe UI Semibold" panose="020B0702040204020203" pitchFamily="34" charset="0"/>
                  <a:ea typeface="+mn-ea"/>
                  <a:cs typeface="Segoe UI Semibold" panose="020B0702040204020203" pitchFamily="34" charset="0"/>
                </a:rPr>
                <a:t>Keras</a:t>
              </a:r>
              <a:endPar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nvGrpSpPr>
            <p:cNvPr id="284" name="Group 283">
              <a:extLst>
                <a:ext uri="{FF2B5EF4-FFF2-40B4-BE49-F238E27FC236}">
                  <a16:creationId xmlns:a16="http://schemas.microsoft.com/office/drawing/2014/main" id="{CFD78586-5570-9340-9AFF-41F40C57BD61}"/>
                </a:ext>
              </a:extLst>
            </p:cNvPr>
            <p:cNvGrpSpPr/>
            <p:nvPr/>
          </p:nvGrpSpPr>
          <p:grpSpPr>
            <a:xfrm>
              <a:off x="9586407" y="2771503"/>
              <a:ext cx="343590" cy="343590"/>
              <a:chOff x="9545621" y="2776629"/>
              <a:chExt cx="396021" cy="396021"/>
            </a:xfrm>
          </p:grpSpPr>
          <p:pic>
            <p:nvPicPr>
              <p:cNvPr id="285" name="Picture 284">
                <a:extLst>
                  <a:ext uri="{FF2B5EF4-FFF2-40B4-BE49-F238E27FC236}">
                    <a16:creationId xmlns:a16="http://schemas.microsoft.com/office/drawing/2014/main" id="{1D14E232-7E3E-F841-AB03-B52FE4D47F5C}"/>
                  </a:ext>
                </a:extLst>
              </p:cNvPr>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9562726" y="2793735"/>
                <a:ext cx="361808" cy="361807"/>
              </a:xfrm>
              <a:prstGeom prst="rect">
                <a:avLst/>
              </a:prstGeom>
              <a:ln>
                <a:solidFill>
                  <a:schemeClr val="bg1"/>
                </a:solidFill>
              </a:ln>
            </p:spPr>
          </p:pic>
          <p:sp>
            <p:nvSpPr>
              <p:cNvPr id="286" name="Rectangle 285">
                <a:extLst>
                  <a:ext uri="{FF2B5EF4-FFF2-40B4-BE49-F238E27FC236}">
                    <a16:creationId xmlns:a16="http://schemas.microsoft.com/office/drawing/2014/main" id="{F3055544-6C5C-EC41-85F9-E949938A80CF}"/>
                  </a:ext>
                </a:extLst>
              </p:cNvPr>
              <p:cNvSpPr/>
              <p:nvPr/>
            </p:nvSpPr>
            <p:spPr bwMode="auto">
              <a:xfrm>
                <a:off x="9545621" y="2776629"/>
                <a:ext cx="396021" cy="396021"/>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 name="Group 14">
            <a:extLst>
              <a:ext uri="{FF2B5EF4-FFF2-40B4-BE49-F238E27FC236}">
                <a16:creationId xmlns:a16="http://schemas.microsoft.com/office/drawing/2014/main" id="{F86F67F1-973B-1D41-B148-531C4230B0F0}"/>
              </a:ext>
            </a:extLst>
          </p:cNvPr>
          <p:cNvGrpSpPr/>
          <p:nvPr/>
        </p:nvGrpSpPr>
        <p:grpSpPr>
          <a:xfrm>
            <a:off x="6748055" y="4731271"/>
            <a:ext cx="1077976" cy="817076"/>
            <a:chOff x="6748055" y="4731271"/>
            <a:chExt cx="1077976" cy="817076"/>
          </a:xfrm>
        </p:grpSpPr>
        <p:sp>
          <p:nvSpPr>
            <p:cNvPr id="221" name="chip">
              <a:extLst>
                <a:ext uri="{FF2B5EF4-FFF2-40B4-BE49-F238E27FC236}">
                  <a16:creationId xmlns:a16="http://schemas.microsoft.com/office/drawing/2014/main" id="{FC622DCD-4F8C-AE4E-9B1A-9532E66D3171}"/>
                </a:ext>
              </a:extLst>
            </p:cNvPr>
            <p:cNvSpPr>
              <a:spLocks noChangeAspect="1" noEditPoints="1"/>
            </p:cNvSpPr>
            <p:nvPr/>
          </p:nvSpPr>
          <p:spPr bwMode="auto">
            <a:xfrm>
              <a:off x="7140998" y="4731271"/>
              <a:ext cx="292091" cy="298125"/>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sq">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4"/>
                </a:solidFill>
                <a:effectLst/>
                <a:uLnTx/>
                <a:uFillTx/>
                <a:latin typeface="Segoe UI Semilight"/>
                <a:ea typeface="+mn-ea"/>
                <a:cs typeface="+mn-cs"/>
              </a:endParaRPr>
            </a:p>
          </p:txBody>
        </p:sp>
        <p:sp>
          <p:nvSpPr>
            <p:cNvPr id="287" name="TextBox 286">
              <a:extLst>
                <a:ext uri="{FF2B5EF4-FFF2-40B4-BE49-F238E27FC236}">
                  <a16:creationId xmlns:a16="http://schemas.microsoft.com/office/drawing/2014/main" id="{701EBD50-21FA-074F-9EF2-55B6E628E21A}"/>
                </a:ext>
              </a:extLst>
            </p:cNvPr>
            <p:cNvSpPr txBox="1"/>
            <p:nvPr/>
          </p:nvSpPr>
          <p:spPr>
            <a:xfrm>
              <a:off x="6748055" y="5225182"/>
              <a:ext cx="1077976" cy="323165"/>
            </a:xfrm>
            <a:prstGeom prst="rect">
              <a:avLst/>
            </a:prstGeom>
            <a:noFill/>
            <a:ln>
              <a:noFill/>
            </a:ln>
          </p:spPr>
          <p:txBody>
            <a:bodyPr wrap="square" lIns="0" tIns="0" rIns="0" bIns="182880"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CPU</a:t>
              </a:r>
            </a:p>
          </p:txBody>
        </p:sp>
      </p:grpSp>
      <p:grpSp>
        <p:nvGrpSpPr>
          <p:cNvPr id="16" name="Group 15">
            <a:extLst>
              <a:ext uri="{FF2B5EF4-FFF2-40B4-BE49-F238E27FC236}">
                <a16:creationId xmlns:a16="http://schemas.microsoft.com/office/drawing/2014/main" id="{8CD832A4-C90F-2845-BC7A-53DFD062D3E9}"/>
              </a:ext>
            </a:extLst>
          </p:cNvPr>
          <p:cNvGrpSpPr/>
          <p:nvPr/>
        </p:nvGrpSpPr>
        <p:grpSpPr>
          <a:xfrm>
            <a:off x="8157075" y="4775764"/>
            <a:ext cx="1782890" cy="772583"/>
            <a:chOff x="8157075" y="4775764"/>
            <a:chExt cx="1782890" cy="772583"/>
          </a:xfrm>
        </p:grpSpPr>
        <p:grpSp>
          <p:nvGrpSpPr>
            <p:cNvPr id="262" name="Group 261">
              <a:extLst>
                <a:ext uri="{FF2B5EF4-FFF2-40B4-BE49-F238E27FC236}">
                  <a16:creationId xmlns:a16="http://schemas.microsoft.com/office/drawing/2014/main" id="{10F3DE04-CC45-C34B-8C1D-A2AAFC185215}"/>
                </a:ext>
              </a:extLst>
            </p:cNvPr>
            <p:cNvGrpSpPr>
              <a:grpSpLocks noChangeAspect="1"/>
            </p:cNvGrpSpPr>
            <p:nvPr/>
          </p:nvGrpSpPr>
          <p:grpSpPr>
            <a:xfrm>
              <a:off x="8893889" y="4775764"/>
              <a:ext cx="309263" cy="197305"/>
              <a:chOff x="5842028" y="2023300"/>
              <a:chExt cx="518306" cy="330673"/>
            </a:xfrm>
          </p:grpSpPr>
          <p:sp>
            <p:nvSpPr>
              <p:cNvPr id="263" name="Rectangle: Single Corner Rounded 196">
                <a:extLst>
                  <a:ext uri="{FF2B5EF4-FFF2-40B4-BE49-F238E27FC236}">
                    <a16:creationId xmlns:a16="http://schemas.microsoft.com/office/drawing/2014/main" id="{EE66782E-81B0-C144-B23C-BAB92A7E7C5A}"/>
                  </a:ext>
                </a:extLst>
              </p:cNvPr>
              <p:cNvSpPr/>
              <p:nvPr/>
            </p:nvSpPr>
            <p:spPr bwMode="auto">
              <a:xfrm>
                <a:off x="5842028" y="2023300"/>
                <a:ext cx="518306" cy="284908"/>
              </a:xfrm>
              <a:prstGeom prst="round1Rect">
                <a:avLst>
                  <a:gd name="adj" fmla="val 19322"/>
                </a:avLst>
              </a:prstGeom>
              <a:noFill/>
              <a:ln w="12700" cap="sq">
                <a:solidFill>
                  <a:schemeClr val="bg1"/>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264" name="Group 263">
                <a:extLst>
                  <a:ext uri="{FF2B5EF4-FFF2-40B4-BE49-F238E27FC236}">
                    <a16:creationId xmlns:a16="http://schemas.microsoft.com/office/drawing/2014/main" id="{BCAC08F4-86D7-F44F-8930-0C588A10F01C}"/>
                  </a:ext>
                </a:extLst>
              </p:cNvPr>
              <p:cNvGrpSpPr/>
              <p:nvPr/>
            </p:nvGrpSpPr>
            <p:grpSpPr>
              <a:xfrm>
                <a:off x="5886781" y="2308208"/>
                <a:ext cx="423110" cy="45765"/>
                <a:chOff x="2805041" y="5363936"/>
                <a:chExt cx="937405" cy="125178"/>
              </a:xfrm>
            </p:grpSpPr>
            <p:grpSp>
              <p:nvGrpSpPr>
                <p:cNvPr id="267" name="Group 266">
                  <a:extLst>
                    <a:ext uri="{FF2B5EF4-FFF2-40B4-BE49-F238E27FC236}">
                      <a16:creationId xmlns:a16="http://schemas.microsoft.com/office/drawing/2014/main" id="{42A6862B-160D-7349-A420-558A6D6D44FF}"/>
                    </a:ext>
                  </a:extLst>
                </p:cNvPr>
                <p:cNvGrpSpPr/>
                <p:nvPr/>
              </p:nvGrpSpPr>
              <p:grpSpPr>
                <a:xfrm>
                  <a:off x="2805041" y="5363936"/>
                  <a:ext cx="304800" cy="125178"/>
                  <a:chOff x="685111" y="5810249"/>
                  <a:chExt cx="304800" cy="356348"/>
                </a:xfrm>
              </p:grpSpPr>
              <p:cxnSp>
                <p:nvCxnSpPr>
                  <p:cNvPr id="272" name="Straight Connector 271">
                    <a:extLst>
                      <a:ext uri="{FF2B5EF4-FFF2-40B4-BE49-F238E27FC236}">
                        <a16:creationId xmlns:a16="http://schemas.microsoft.com/office/drawing/2014/main" id="{1F5CEA1A-B376-E049-B054-B1778E04BF39}"/>
                      </a:ext>
                    </a:extLst>
                  </p:cNvPr>
                  <p:cNvCxnSpPr/>
                  <p:nvPr/>
                </p:nvCxnSpPr>
                <p:spPr>
                  <a:xfrm>
                    <a:off x="685111" y="5810249"/>
                    <a:ext cx="0" cy="356348"/>
                  </a:xfrm>
                  <a:prstGeom prst="line">
                    <a:avLst/>
                  </a:prstGeom>
                  <a:noFill/>
                  <a:ln w="12700" cap="sq">
                    <a:solidFill>
                      <a:schemeClr val="bg1"/>
                    </a:solidFill>
                    <a:prstDash val="solid"/>
                    <a:miter lim="800000"/>
                    <a:headEnd/>
                    <a:tailEnd/>
                  </a:ln>
                </p:spPr>
              </p:cxnSp>
              <p:cxnSp>
                <p:nvCxnSpPr>
                  <p:cNvPr id="273" name="Straight Connector 272">
                    <a:extLst>
                      <a:ext uri="{FF2B5EF4-FFF2-40B4-BE49-F238E27FC236}">
                        <a16:creationId xmlns:a16="http://schemas.microsoft.com/office/drawing/2014/main" id="{8FAF2115-83C3-3E4A-A085-095FB490B793}"/>
                      </a:ext>
                    </a:extLst>
                  </p:cNvPr>
                  <p:cNvCxnSpPr/>
                  <p:nvPr/>
                </p:nvCxnSpPr>
                <p:spPr>
                  <a:xfrm>
                    <a:off x="837511" y="5810249"/>
                    <a:ext cx="0" cy="356348"/>
                  </a:xfrm>
                  <a:prstGeom prst="line">
                    <a:avLst/>
                  </a:prstGeom>
                  <a:noFill/>
                  <a:ln w="12700" cap="sq">
                    <a:solidFill>
                      <a:schemeClr val="bg1"/>
                    </a:solidFill>
                    <a:prstDash val="solid"/>
                    <a:miter lim="800000"/>
                    <a:headEnd/>
                    <a:tailEnd/>
                  </a:ln>
                </p:spPr>
              </p:cxnSp>
              <p:cxnSp>
                <p:nvCxnSpPr>
                  <p:cNvPr id="274" name="Straight Connector 273">
                    <a:extLst>
                      <a:ext uri="{FF2B5EF4-FFF2-40B4-BE49-F238E27FC236}">
                        <a16:creationId xmlns:a16="http://schemas.microsoft.com/office/drawing/2014/main" id="{BA53DAB1-B056-5C4A-A1EC-ED75407BF003}"/>
                      </a:ext>
                    </a:extLst>
                  </p:cNvPr>
                  <p:cNvCxnSpPr/>
                  <p:nvPr/>
                </p:nvCxnSpPr>
                <p:spPr>
                  <a:xfrm>
                    <a:off x="989911" y="5810249"/>
                    <a:ext cx="0" cy="356348"/>
                  </a:xfrm>
                  <a:prstGeom prst="line">
                    <a:avLst/>
                  </a:prstGeom>
                  <a:noFill/>
                  <a:ln w="12700" cap="sq">
                    <a:solidFill>
                      <a:schemeClr val="bg1"/>
                    </a:solidFill>
                    <a:prstDash val="solid"/>
                    <a:miter lim="800000"/>
                    <a:headEnd/>
                    <a:tailEnd/>
                  </a:ln>
                </p:spPr>
              </p:cxnSp>
            </p:grpSp>
            <p:grpSp>
              <p:nvGrpSpPr>
                <p:cNvPr id="268" name="Group 267">
                  <a:extLst>
                    <a:ext uri="{FF2B5EF4-FFF2-40B4-BE49-F238E27FC236}">
                      <a16:creationId xmlns:a16="http://schemas.microsoft.com/office/drawing/2014/main" id="{A1864219-D74D-C243-BD43-AFD38F85BE14}"/>
                    </a:ext>
                  </a:extLst>
                </p:cNvPr>
                <p:cNvGrpSpPr/>
                <p:nvPr/>
              </p:nvGrpSpPr>
              <p:grpSpPr>
                <a:xfrm>
                  <a:off x="3437646" y="5363936"/>
                  <a:ext cx="304800" cy="125178"/>
                  <a:chOff x="685111" y="5810249"/>
                  <a:chExt cx="304800" cy="356348"/>
                </a:xfrm>
              </p:grpSpPr>
              <p:cxnSp>
                <p:nvCxnSpPr>
                  <p:cNvPr id="269" name="Straight Connector 268">
                    <a:extLst>
                      <a:ext uri="{FF2B5EF4-FFF2-40B4-BE49-F238E27FC236}">
                        <a16:creationId xmlns:a16="http://schemas.microsoft.com/office/drawing/2014/main" id="{4EC39D24-7878-AC42-B9D4-C8C977F846FE}"/>
                      </a:ext>
                    </a:extLst>
                  </p:cNvPr>
                  <p:cNvCxnSpPr/>
                  <p:nvPr/>
                </p:nvCxnSpPr>
                <p:spPr>
                  <a:xfrm>
                    <a:off x="685111" y="5810249"/>
                    <a:ext cx="0" cy="356348"/>
                  </a:xfrm>
                  <a:prstGeom prst="line">
                    <a:avLst/>
                  </a:prstGeom>
                  <a:noFill/>
                  <a:ln w="12700" cap="sq">
                    <a:solidFill>
                      <a:schemeClr val="bg1"/>
                    </a:solidFill>
                    <a:prstDash val="solid"/>
                    <a:miter lim="800000"/>
                    <a:headEnd/>
                    <a:tailEnd/>
                  </a:ln>
                </p:spPr>
              </p:cxnSp>
              <p:cxnSp>
                <p:nvCxnSpPr>
                  <p:cNvPr id="270" name="Straight Connector 269">
                    <a:extLst>
                      <a:ext uri="{FF2B5EF4-FFF2-40B4-BE49-F238E27FC236}">
                        <a16:creationId xmlns:a16="http://schemas.microsoft.com/office/drawing/2014/main" id="{CC53575F-8A51-5244-A034-E824D588D596}"/>
                      </a:ext>
                    </a:extLst>
                  </p:cNvPr>
                  <p:cNvCxnSpPr/>
                  <p:nvPr/>
                </p:nvCxnSpPr>
                <p:spPr>
                  <a:xfrm>
                    <a:off x="837511" y="5810249"/>
                    <a:ext cx="0" cy="356348"/>
                  </a:xfrm>
                  <a:prstGeom prst="line">
                    <a:avLst/>
                  </a:prstGeom>
                  <a:noFill/>
                  <a:ln w="12700" cap="sq">
                    <a:solidFill>
                      <a:schemeClr val="bg1"/>
                    </a:solidFill>
                    <a:prstDash val="solid"/>
                    <a:miter lim="800000"/>
                    <a:headEnd/>
                    <a:tailEnd/>
                  </a:ln>
                </p:spPr>
              </p:cxnSp>
              <p:cxnSp>
                <p:nvCxnSpPr>
                  <p:cNvPr id="271" name="Straight Connector 270">
                    <a:extLst>
                      <a:ext uri="{FF2B5EF4-FFF2-40B4-BE49-F238E27FC236}">
                        <a16:creationId xmlns:a16="http://schemas.microsoft.com/office/drawing/2014/main" id="{E732F3E9-1AF9-C043-8668-4C8CDEECBAC0}"/>
                      </a:ext>
                    </a:extLst>
                  </p:cNvPr>
                  <p:cNvCxnSpPr/>
                  <p:nvPr/>
                </p:nvCxnSpPr>
                <p:spPr>
                  <a:xfrm>
                    <a:off x="989911" y="5810249"/>
                    <a:ext cx="0" cy="356348"/>
                  </a:xfrm>
                  <a:prstGeom prst="line">
                    <a:avLst/>
                  </a:prstGeom>
                  <a:noFill/>
                  <a:ln w="12700" cap="sq">
                    <a:solidFill>
                      <a:schemeClr val="bg1"/>
                    </a:solidFill>
                    <a:prstDash val="solid"/>
                    <a:miter lim="800000"/>
                    <a:headEnd/>
                    <a:tailEnd/>
                  </a:ln>
                </p:spPr>
              </p:cxnSp>
            </p:grpSp>
          </p:grpSp>
          <p:sp>
            <p:nvSpPr>
              <p:cNvPr id="265" name="Oval 264">
                <a:extLst>
                  <a:ext uri="{FF2B5EF4-FFF2-40B4-BE49-F238E27FC236}">
                    <a16:creationId xmlns:a16="http://schemas.microsoft.com/office/drawing/2014/main" id="{FD70C012-185A-944C-A9A6-EE68336820B2}"/>
                  </a:ext>
                </a:extLst>
              </p:cNvPr>
              <p:cNvSpPr/>
              <p:nvPr/>
            </p:nvSpPr>
            <p:spPr bwMode="auto">
              <a:xfrm>
                <a:off x="6135172" y="2083744"/>
                <a:ext cx="158117" cy="164020"/>
              </a:xfrm>
              <a:prstGeom prst="ellipse">
                <a:avLst/>
              </a:prstGeom>
              <a:noFill/>
              <a:ln w="12700" cap="sq">
                <a:solidFill>
                  <a:schemeClr val="bg1"/>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4"/>
                  </a:solidFill>
                  <a:effectLst/>
                  <a:uLnTx/>
                  <a:uFillTx/>
                  <a:latin typeface="Segoe UI Semilight"/>
                  <a:ea typeface="+mn-ea"/>
                  <a:cs typeface="+mn-cs"/>
                </a:endParaRPr>
              </a:p>
            </p:txBody>
          </p:sp>
          <p:sp>
            <p:nvSpPr>
              <p:cNvPr id="266" name="Rectangle 265">
                <a:extLst>
                  <a:ext uri="{FF2B5EF4-FFF2-40B4-BE49-F238E27FC236}">
                    <a16:creationId xmlns:a16="http://schemas.microsoft.com/office/drawing/2014/main" id="{FEA65EE4-3B13-FA48-AFD6-BB512F422556}"/>
                  </a:ext>
                </a:extLst>
              </p:cNvPr>
              <p:cNvSpPr/>
              <p:nvPr/>
            </p:nvSpPr>
            <p:spPr bwMode="auto">
              <a:xfrm>
                <a:off x="5911951" y="2129519"/>
                <a:ext cx="156176" cy="80034"/>
              </a:xfrm>
              <a:prstGeom prst="rect">
                <a:avLst/>
              </a:prstGeom>
              <a:noFill/>
              <a:ln w="12700" cap="sq">
                <a:solidFill>
                  <a:schemeClr val="bg1"/>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4"/>
                  </a:solidFill>
                  <a:effectLst/>
                  <a:uLnTx/>
                  <a:uFillTx/>
                  <a:latin typeface="Segoe UI Semilight"/>
                  <a:ea typeface="+mn-ea"/>
                  <a:cs typeface="+mn-cs"/>
                </a:endParaRPr>
              </a:p>
            </p:txBody>
          </p:sp>
        </p:grpSp>
        <p:sp>
          <p:nvSpPr>
            <p:cNvPr id="288" name="TextBox 287">
              <a:extLst>
                <a:ext uri="{FF2B5EF4-FFF2-40B4-BE49-F238E27FC236}">
                  <a16:creationId xmlns:a16="http://schemas.microsoft.com/office/drawing/2014/main" id="{047083C2-66F0-F541-8503-6A9A17B9BAD2}"/>
                </a:ext>
              </a:extLst>
            </p:cNvPr>
            <p:cNvSpPr txBox="1"/>
            <p:nvPr/>
          </p:nvSpPr>
          <p:spPr>
            <a:xfrm>
              <a:off x="8157075" y="5225182"/>
              <a:ext cx="1782890" cy="323165"/>
            </a:xfrm>
            <a:prstGeom prst="rect">
              <a:avLst/>
            </a:prstGeom>
            <a:noFill/>
            <a:ln>
              <a:noFill/>
            </a:ln>
          </p:spPr>
          <p:txBody>
            <a:bodyPr wrap="square" lIns="0" tIns="0" rIns="0" bIns="182880"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GPU</a:t>
              </a:r>
            </a:p>
          </p:txBody>
        </p:sp>
      </p:grpSp>
      <p:grpSp>
        <p:nvGrpSpPr>
          <p:cNvPr id="17" name="Group 16">
            <a:extLst>
              <a:ext uri="{FF2B5EF4-FFF2-40B4-BE49-F238E27FC236}">
                <a16:creationId xmlns:a16="http://schemas.microsoft.com/office/drawing/2014/main" id="{75F72EA7-0725-194C-927F-100B0EBCC3CA}"/>
              </a:ext>
            </a:extLst>
          </p:cNvPr>
          <p:cNvGrpSpPr/>
          <p:nvPr/>
        </p:nvGrpSpPr>
        <p:grpSpPr>
          <a:xfrm>
            <a:off x="10670439" y="4725354"/>
            <a:ext cx="383435" cy="822993"/>
            <a:chOff x="10670439" y="4725354"/>
            <a:chExt cx="383435" cy="822993"/>
          </a:xfrm>
        </p:grpSpPr>
        <p:grpSp>
          <p:nvGrpSpPr>
            <p:cNvPr id="222" name="Group 221">
              <a:extLst>
                <a:ext uri="{FF2B5EF4-FFF2-40B4-BE49-F238E27FC236}">
                  <a16:creationId xmlns:a16="http://schemas.microsoft.com/office/drawing/2014/main" id="{5EB9C99A-0689-D140-A785-38BD3AD2948D}"/>
                </a:ext>
              </a:extLst>
            </p:cNvPr>
            <p:cNvGrpSpPr>
              <a:grpSpLocks noChangeAspect="1"/>
            </p:cNvGrpSpPr>
            <p:nvPr/>
          </p:nvGrpSpPr>
          <p:grpSpPr>
            <a:xfrm>
              <a:off x="10713094" y="4725354"/>
              <a:ext cx="298125" cy="298125"/>
              <a:chOff x="10035278" y="3218678"/>
              <a:chExt cx="247374" cy="247374"/>
            </a:xfrm>
          </p:grpSpPr>
          <p:grpSp>
            <p:nvGrpSpPr>
              <p:cNvPr id="224" name="Group 223">
                <a:extLst>
                  <a:ext uri="{FF2B5EF4-FFF2-40B4-BE49-F238E27FC236}">
                    <a16:creationId xmlns:a16="http://schemas.microsoft.com/office/drawing/2014/main" id="{324F5CB7-B73E-C046-AA14-F61659279341}"/>
                  </a:ext>
                </a:extLst>
              </p:cNvPr>
              <p:cNvGrpSpPr/>
              <p:nvPr/>
            </p:nvGrpSpPr>
            <p:grpSpPr>
              <a:xfrm>
                <a:off x="10035278" y="3218678"/>
                <a:ext cx="247374" cy="247374"/>
                <a:chOff x="3485441" y="4505566"/>
                <a:chExt cx="712494" cy="712494"/>
              </a:xfrm>
            </p:grpSpPr>
            <p:sp>
              <p:nvSpPr>
                <p:cNvPr id="226" name="Rectangle 225">
                  <a:extLst>
                    <a:ext uri="{FF2B5EF4-FFF2-40B4-BE49-F238E27FC236}">
                      <a16:creationId xmlns:a16="http://schemas.microsoft.com/office/drawing/2014/main" id="{43820664-4011-7E4B-8EAE-3A6B205F774D}"/>
                    </a:ext>
                  </a:extLst>
                </p:cNvPr>
                <p:cNvSpPr/>
                <p:nvPr/>
              </p:nvSpPr>
              <p:spPr bwMode="auto">
                <a:xfrm>
                  <a:off x="3565593" y="4585718"/>
                  <a:ext cx="552190" cy="552190"/>
                </a:xfrm>
                <a:prstGeom prst="rect">
                  <a:avLst/>
                </a:prstGeom>
                <a:noFill/>
                <a:ln w="127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a:ea typeface="Segoe UI" pitchFamily="34" charset="0"/>
                    <a:cs typeface="Segoe UI" pitchFamily="34" charset="0"/>
                  </a:endParaRPr>
                </a:p>
              </p:txBody>
            </p:sp>
            <p:grpSp>
              <p:nvGrpSpPr>
                <p:cNvPr id="227" name="Group 226">
                  <a:extLst>
                    <a:ext uri="{FF2B5EF4-FFF2-40B4-BE49-F238E27FC236}">
                      <a16:creationId xmlns:a16="http://schemas.microsoft.com/office/drawing/2014/main" id="{4E2395B3-919C-FB49-978F-E59013C8E211}"/>
                    </a:ext>
                  </a:extLst>
                </p:cNvPr>
                <p:cNvGrpSpPr/>
                <p:nvPr/>
              </p:nvGrpSpPr>
              <p:grpSpPr>
                <a:xfrm>
                  <a:off x="3485441" y="4677750"/>
                  <a:ext cx="712494" cy="368126"/>
                  <a:chOff x="3485441" y="4677750"/>
                  <a:chExt cx="712494" cy="368126"/>
                </a:xfrm>
              </p:grpSpPr>
              <p:grpSp>
                <p:nvGrpSpPr>
                  <p:cNvPr id="239" name="Group 238">
                    <a:extLst>
                      <a:ext uri="{FF2B5EF4-FFF2-40B4-BE49-F238E27FC236}">
                        <a16:creationId xmlns:a16="http://schemas.microsoft.com/office/drawing/2014/main" id="{61066AD5-5D73-EC47-B85D-3EF72E5F24AE}"/>
                      </a:ext>
                    </a:extLst>
                  </p:cNvPr>
                  <p:cNvGrpSpPr/>
                  <p:nvPr/>
                </p:nvGrpSpPr>
                <p:grpSpPr>
                  <a:xfrm>
                    <a:off x="4117783" y="4677750"/>
                    <a:ext cx="80152" cy="368126"/>
                    <a:chOff x="4117783" y="4677750"/>
                    <a:chExt cx="129006" cy="368126"/>
                  </a:xfrm>
                </p:grpSpPr>
                <p:cxnSp>
                  <p:nvCxnSpPr>
                    <p:cNvPr id="251" name="Straight Connector 250">
                      <a:extLst>
                        <a:ext uri="{FF2B5EF4-FFF2-40B4-BE49-F238E27FC236}">
                          <a16:creationId xmlns:a16="http://schemas.microsoft.com/office/drawing/2014/main" id="{EE83690D-9242-2A4E-BA92-F925C9ECAAD7}"/>
                        </a:ext>
                      </a:extLst>
                    </p:cNvPr>
                    <p:cNvCxnSpPr/>
                    <p:nvPr/>
                  </p:nvCxnSpPr>
                  <p:spPr>
                    <a:xfrm>
                      <a:off x="4117783" y="4677750"/>
                      <a:ext cx="129006" cy="0"/>
                    </a:xfrm>
                    <a:prstGeom prst="line">
                      <a:avLst/>
                    </a:prstGeom>
                    <a:noFill/>
                    <a:ln w="12700" cap="flat" cmpd="sng" algn="ctr">
                      <a:solidFill>
                        <a:schemeClr val="bg1"/>
                      </a:solidFill>
                      <a:prstDash val="solid"/>
                      <a:headEnd type="none" w="lg" len="med"/>
                      <a:tailEnd type="none" w="lg" len="med"/>
                    </a:ln>
                    <a:effectLst/>
                  </p:spPr>
                </p:cxnSp>
                <p:cxnSp>
                  <p:nvCxnSpPr>
                    <p:cNvPr id="252" name="Straight Connector 251">
                      <a:extLst>
                        <a:ext uri="{FF2B5EF4-FFF2-40B4-BE49-F238E27FC236}">
                          <a16:creationId xmlns:a16="http://schemas.microsoft.com/office/drawing/2014/main" id="{003A6DD0-D052-8A41-9FCA-0F61E77C2F89}"/>
                        </a:ext>
                      </a:extLst>
                    </p:cNvPr>
                    <p:cNvCxnSpPr/>
                    <p:nvPr/>
                  </p:nvCxnSpPr>
                  <p:spPr>
                    <a:xfrm>
                      <a:off x="4117783" y="4769781"/>
                      <a:ext cx="129006" cy="0"/>
                    </a:xfrm>
                    <a:prstGeom prst="line">
                      <a:avLst/>
                    </a:prstGeom>
                    <a:noFill/>
                    <a:ln w="12700" cap="flat" cmpd="sng" algn="ctr">
                      <a:solidFill>
                        <a:schemeClr val="bg1"/>
                      </a:solidFill>
                      <a:prstDash val="solid"/>
                      <a:headEnd type="none" w="lg" len="med"/>
                      <a:tailEnd type="none" w="lg" len="med"/>
                    </a:ln>
                    <a:effectLst/>
                  </p:spPr>
                </p:cxnSp>
                <p:cxnSp>
                  <p:nvCxnSpPr>
                    <p:cNvPr id="253" name="Straight Connector 252">
                      <a:extLst>
                        <a:ext uri="{FF2B5EF4-FFF2-40B4-BE49-F238E27FC236}">
                          <a16:creationId xmlns:a16="http://schemas.microsoft.com/office/drawing/2014/main" id="{E2812766-227F-B940-9E32-11EAAC18DE2A}"/>
                        </a:ext>
                      </a:extLst>
                    </p:cNvPr>
                    <p:cNvCxnSpPr/>
                    <p:nvPr/>
                  </p:nvCxnSpPr>
                  <p:spPr>
                    <a:xfrm>
                      <a:off x="4117783" y="4953845"/>
                      <a:ext cx="129006" cy="0"/>
                    </a:xfrm>
                    <a:prstGeom prst="line">
                      <a:avLst/>
                    </a:prstGeom>
                    <a:noFill/>
                    <a:ln w="12700" cap="flat" cmpd="sng" algn="ctr">
                      <a:solidFill>
                        <a:schemeClr val="bg1"/>
                      </a:solidFill>
                      <a:prstDash val="solid"/>
                      <a:headEnd type="none" w="lg" len="med"/>
                      <a:tailEnd type="none" w="lg" len="med"/>
                    </a:ln>
                    <a:effectLst/>
                  </p:spPr>
                </p:cxnSp>
                <p:cxnSp>
                  <p:nvCxnSpPr>
                    <p:cNvPr id="254" name="Straight Connector 253">
                      <a:extLst>
                        <a:ext uri="{FF2B5EF4-FFF2-40B4-BE49-F238E27FC236}">
                          <a16:creationId xmlns:a16="http://schemas.microsoft.com/office/drawing/2014/main" id="{70DD21D4-8EB4-6A4F-A3B1-8416C7D1D6A1}"/>
                        </a:ext>
                      </a:extLst>
                    </p:cNvPr>
                    <p:cNvCxnSpPr/>
                    <p:nvPr/>
                  </p:nvCxnSpPr>
                  <p:spPr>
                    <a:xfrm>
                      <a:off x="4117783" y="5045876"/>
                      <a:ext cx="129006" cy="0"/>
                    </a:xfrm>
                    <a:prstGeom prst="line">
                      <a:avLst/>
                    </a:prstGeom>
                    <a:noFill/>
                    <a:ln w="12700" cap="flat" cmpd="sng" algn="ctr">
                      <a:solidFill>
                        <a:schemeClr val="bg1"/>
                      </a:solidFill>
                      <a:prstDash val="solid"/>
                      <a:headEnd type="none" w="lg" len="med"/>
                      <a:tailEnd type="none" w="lg" len="med"/>
                    </a:ln>
                    <a:effectLst/>
                  </p:spPr>
                </p:cxnSp>
              </p:grpSp>
              <p:grpSp>
                <p:nvGrpSpPr>
                  <p:cNvPr id="246" name="Group 245">
                    <a:extLst>
                      <a:ext uri="{FF2B5EF4-FFF2-40B4-BE49-F238E27FC236}">
                        <a16:creationId xmlns:a16="http://schemas.microsoft.com/office/drawing/2014/main" id="{2C4DF166-0CAC-6449-B881-27BC9889225F}"/>
                      </a:ext>
                    </a:extLst>
                  </p:cNvPr>
                  <p:cNvGrpSpPr/>
                  <p:nvPr/>
                </p:nvGrpSpPr>
                <p:grpSpPr>
                  <a:xfrm>
                    <a:off x="3485441" y="4677750"/>
                    <a:ext cx="80152" cy="368126"/>
                    <a:chOff x="4117783" y="4677750"/>
                    <a:chExt cx="129006" cy="368126"/>
                  </a:xfrm>
                </p:grpSpPr>
                <p:cxnSp>
                  <p:nvCxnSpPr>
                    <p:cNvPr id="247" name="Straight Connector 246">
                      <a:extLst>
                        <a:ext uri="{FF2B5EF4-FFF2-40B4-BE49-F238E27FC236}">
                          <a16:creationId xmlns:a16="http://schemas.microsoft.com/office/drawing/2014/main" id="{FBAD56CD-6742-CE43-8CE3-3C7FD4A72BD6}"/>
                        </a:ext>
                      </a:extLst>
                    </p:cNvPr>
                    <p:cNvCxnSpPr/>
                    <p:nvPr/>
                  </p:nvCxnSpPr>
                  <p:spPr>
                    <a:xfrm>
                      <a:off x="4117783" y="4677750"/>
                      <a:ext cx="129006" cy="0"/>
                    </a:xfrm>
                    <a:prstGeom prst="line">
                      <a:avLst/>
                    </a:prstGeom>
                    <a:noFill/>
                    <a:ln w="12700" cap="flat" cmpd="sng" algn="ctr">
                      <a:solidFill>
                        <a:schemeClr val="bg1"/>
                      </a:solidFill>
                      <a:prstDash val="solid"/>
                      <a:headEnd type="none" w="lg" len="med"/>
                      <a:tailEnd type="none" w="lg" len="med"/>
                    </a:ln>
                    <a:effectLst/>
                  </p:spPr>
                </p:cxnSp>
                <p:cxnSp>
                  <p:nvCxnSpPr>
                    <p:cNvPr id="248" name="Straight Connector 247">
                      <a:extLst>
                        <a:ext uri="{FF2B5EF4-FFF2-40B4-BE49-F238E27FC236}">
                          <a16:creationId xmlns:a16="http://schemas.microsoft.com/office/drawing/2014/main" id="{CF3EEB42-41C8-D047-9795-A68F9F183C7E}"/>
                        </a:ext>
                      </a:extLst>
                    </p:cNvPr>
                    <p:cNvCxnSpPr/>
                    <p:nvPr/>
                  </p:nvCxnSpPr>
                  <p:spPr>
                    <a:xfrm>
                      <a:off x="4117783" y="4769781"/>
                      <a:ext cx="129006" cy="0"/>
                    </a:xfrm>
                    <a:prstGeom prst="line">
                      <a:avLst/>
                    </a:prstGeom>
                    <a:noFill/>
                    <a:ln w="12700" cap="flat" cmpd="sng" algn="ctr">
                      <a:solidFill>
                        <a:schemeClr val="bg1"/>
                      </a:solidFill>
                      <a:prstDash val="solid"/>
                      <a:headEnd type="none" w="lg" len="med"/>
                      <a:tailEnd type="none" w="lg" len="med"/>
                    </a:ln>
                    <a:effectLst/>
                  </p:spPr>
                </p:cxnSp>
                <p:cxnSp>
                  <p:nvCxnSpPr>
                    <p:cNvPr id="249" name="Straight Connector 248">
                      <a:extLst>
                        <a:ext uri="{FF2B5EF4-FFF2-40B4-BE49-F238E27FC236}">
                          <a16:creationId xmlns:a16="http://schemas.microsoft.com/office/drawing/2014/main" id="{B2A25D62-0DB3-314D-A129-74051CB0F86E}"/>
                        </a:ext>
                      </a:extLst>
                    </p:cNvPr>
                    <p:cNvCxnSpPr/>
                    <p:nvPr/>
                  </p:nvCxnSpPr>
                  <p:spPr>
                    <a:xfrm>
                      <a:off x="4117783" y="4953845"/>
                      <a:ext cx="129006" cy="0"/>
                    </a:xfrm>
                    <a:prstGeom prst="line">
                      <a:avLst/>
                    </a:prstGeom>
                    <a:noFill/>
                    <a:ln w="12700" cap="flat" cmpd="sng" algn="ctr">
                      <a:solidFill>
                        <a:schemeClr val="bg1"/>
                      </a:solidFill>
                      <a:prstDash val="solid"/>
                      <a:headEnd type="none" w="lg" len="med"/>
                      <a:tailEnd type="none" w="lg" len="med"/>
                    </a:ln>
                    <a:effectLst/>
                  </p:spPr>
                </p:cxnSp>
                <p:cxnSp>
                  <p:nvCxnSpPr>
                    <p:cNvPr id="250" name="Straight Connector 249">
                      <a:extLst>
                        <a:ext uri="{FF2B5EF4-FFF2-40B4-BE49-F238E27FC236}">
                          <a16:creationId xmlns:a16="http://schemas.microsoft.com/office/drawing/2014/main" id="{66560672-B124-E84A-BB65-D64DA4DEF36F}"/>
                        </a:ext>
                      </a:extLst>
                    </p:cNvPr>
                    <p:cNvCxnSpPr/>
                    <p:nvPr/>
                  </p:nvCxnSpPr>
                  <p:spPr>
                    <a:xfrm>
                      <a:off x="4117783" y="5045876"/>
                      <a:ext cx="129006" cy="0"/>
                    </a:xfrm>
                    <a:prstGeom prst="line">
                      <a:avLst/>
                    </a:prstGeom>
                    <a:noFill/>
                    <a:ln w="12700" cap="flat" cmpd="sng" algn="ctr">
                      <a:solidFill>
                        <a:schemeClr val="bg1"/>
                      </a:solidFill>
                      <a:prstDash val="solid"/>
                      <a:headEnd type="none" w="lg" len="med"/>
                      <a:tailEnd type="none" w="lg" len="med"/>
                    </a:ln>
                    <a:effectLst/>
                  </p:spPr>
                </p:cxnSp>
              </p:grpSp>
            </p:grpSp>
            <p:grpSp>
              <p:nvGrpSpPr>
                <p:cNvPr id="228" name="Group 227">
                  <a:extLst>
                    <a:ext uri="{FF2B5EF4-FFF2-40B4-BE49-F238E27FC236}">
                      <a16:creationId xmlns:a16="http://schemas.microsoft.com/office/drawing/2014/main" id="{45794A02-CDAA-8E49-941F-163FBD14EA1F}"/>
                    </a:ext>
                  </a:extLst>
                </p:cNvPr>
                <p:cNvGrpSpPr/>
                <p:nvPr/>
              </p:nvGrpSpPr>
              <p:grpSpPr>
                <a:xfrm rot="5400000">
                  <a:off x="3480396" y="4677750"/>
                  <a:ext cx="712494" cy="368126"/>
                  <a:chOff x="3485441" y="4677750"/>
                  <a:chExt cx="712494" cy="368126"/>
                </a:xfrm>
              </p:grpSpPr>
              <p:grpSp>
                <p:nvGrpSpPr>
                  <p:cNvPr id="229" name="Group 228">
                    <a:extLst>
                      <a:ext uri="{FF2B5EF4-FFF2-40B4-BE49-F238E27FC236}">
                        <a16:creationId xmlns:a16="http://schemas.microsoft.com/office/drawing/2014/main" id="{5EA2047D-313C-8C43-93F4-1E516341B0AE}"/>
                      </a:ext>
                    </a:extLst>
                  </p:cNvPr>
                  <p:cNvGrpSpPr/>
                  <p:nvPr/>
                </p:nvGrpSpPr>
                <p:grpSpPr>
                  <a:xfrm>
                    <a:off x="4117783" y="4677750"/>
                    <a:ext cx="80152" cy="368126"/>
                    <a:chOff x="4117783" y="4677750"/>
                    <a:chExt cx="129006" cy="368126"/>
                  </a:xfrm>
                </p:grpSpPr>
                <p:cxnSp>
                  <p:nvCxnSpPr>
                    <p:cNvPr id="235" name="Straight Connector 234">
                      <a:extLst>
                        <a:ext uri="{FF2B5EF4-FFF2-40B4-BE49-F238E27FC236}">
                          <a16:creationId xmlns:a16="http://schemas.microsoft.com/office/drawing/2014/main" id="{FB3B905B-0C2F-D442-BE28-C70858909A1A}"/>
                        </a:ext>
                      </a:extLst>
                    </p:cNvPr>
                    <p:cNvCxnSpPr/>
                    <p:nvPr/>
                  </p:nvCxnSpPr>
                  <p:spPr>
                    <a:xfrm>
                      <a:off x="4117783" y="4677750"/>
                      <a:ext cx="129006" cy="0"/>
                    </a:xfrm>
                    <a:prstGeom prst="line">
                      <a:avLst/>
                    </a:prstGeom>
                    <a:noFill/>
                    <a:ln w="12700" cap="flat" cmpd="sng" algn="ctr">
                      <a:solidFill>
                        <a:schemeClr val="bg1"/>
                      </a:solidFill>
                      <a:prstDash val="solid"/>
                      <a:headEnd type="none" w="lg" len="med"/>
                      <a:tailEnd type="none" w="lg" len="med"/>
                    </a:ln>
                    <a:effectLst/>
                  </p:spPr>
                </p:cxnSp>
                <p:cxnSp>
                  <p:nvCxnSpPr>
                    <p:cNvPr id="236" name="Straight Connector 235">
                      <a:extLst>
                        <a:ext uri="{FF2B5EF4-FFF2-40B4-BE49-F238E27FC236}">
                          <a16:creationId xmlns:a16="http://schemas.microsoft.com/office/drawing/2014/main" id="{AE683454-A7A4-F044-BCB6-34580C98A856}"/>
                        </a:ext>
                      </a:extLst>
                    </p:cNvPr>
                    <p:cNvCxnSpPr/>
                    <p:nvPr/>
                  </p:nvCxnSpPr>
                  <p:spPr>
                    <a:xfrm>
                      <a:off x="4117783" y="4769781"/>
                      <a:ext cx="129006" cy="0"/>
                    </a:xfrm>
                    <a:prstGeom prst="line">
                      <a:avLst/>
                    </a:prstGeom>
                    <a:noFill/>
                    <a:ln w="12700" cap="flat" cmpd="sng" algn="ctr">
                      <a:solidFill>
                        <a:schemeClr val="bg1"/>
                      </a:solidFill>
                      <a:prstDash val="solid"/>
                      <a:headEnd type="none" w="lg" len="med"/>
                      <a:tailEnd type="none" w="lg" len="med"/>
                    </a:ln>
                    <a:effectLst/>
                  </p:spPr>
                </p:cxnSp>
                <p:cxnSp>
                  <p:nvCxnSpPr>
                    <p:cNvPr id="237" name="Straight Connector 236">
                      <a:extLst>
                        <a:ext uri="{FF2B5EF4-FFF2-40B4-BE49-F238E27FC236}">
                          <a16:creationId xmlns:a16="http://schemas.microsoft.com/office/drawing/2014/main" id="{15BE36F2-C5CE-AD4E-A54E-C5A00F59FB10}"/>
                        </a:ext>
                      </a:extLst>
                    </p:cNvPr>
                    <p:cNvCxnSpPr/>
                    <p:nvPr/>
                  </p:nvCxnSpPr>
                  <p:spPr>
                    <a:xfrm>
                      <a:off x="4117783" y="4953845"/>
                      <a:ext cx="129006" cy="0"/>
                    </a:xfrm>
                    <a:prstGeom prst="line">
                      <a:avLst/>
                    </a:prstGeom>
                    <a:noFill/>
                    <a:ln w="12700" cap="flat" cmpd="sng" algn="ctr">
                      <a:solidFill>
                        <a:schemeClr val="bg1"/>
                      </a:solidFill>
                      <a:prstDash val="solid"/>
                      <a:headEnd type="none" w="lg" len="med"/>
                      <a:tailEnd type="none" w="lg" len="med"/>
                    </a:ln>
                    <a:effectLst/>
                  </p:spPr>
                </p:cxnSp>
                <p:cxnSp>
                  <p:nvCxnSpPr>
                    <p:cNvPr id="238" name="Straight Connector 237">
                      <a:extLst>
                        <a:ext uri="{FF2B5EF4-FFF2-40B4-BE49-F238E27FC236}">
                          <a16:creationId xmlns:a16="http://schemas.microsoft.com/office/drawing/2014/main" id="{FD9B78B6-1625-8149-AC65-6899F5582DBD}"/>
                        </a:ext>
                      </a:extLst>
                    </p:cNvPr>
                    <p:cNvCxnSpPr/>
                    <p:nvPr/>
                  </p:nvCxnSpPr>
                  <p:spPr>
                    <a:xfrm>
                      <a:off x="4117783" y="5045876"/>
                      <a:ext cx="129006" cy="0"/>
                    </a:xfrm>
                    <a:prstGeom prst="line">
                      <a:avLst/>
                    </a:prstGeom>
                    <a:noFill/>
                    <a:ln w="12700" cap="flat" cmpd="sng" algn="ctr">
                      <a:solidFill>
                        <a:schemeClr val="bg1"/>
                      </a:solidFill>
                      <a:prstDash val="solid"/>
                      <a:headEnd type="none" w="lg" len="med"/>
                      <a:tailEnd type="none" w="lg" len="med"/>
                    </a:ln>
                    <a:effectLst/>
                  </p:spPr>
                </p:cxnSp>
              </p:grpSp>
              <p:grpSp>
                <p:nvGrpSpPr>
                  <p:cNvPr id="230" name="Group 229">
                    <a:extLst>
                      <a:ext uri="{FF2B5EF4-FFF2-40B4-BE49-F238E27FC236}">
                        <a16:creationId xmlns:a16="http://schemas.microsoft.com/office/drawing/2014/main" id="{8A54DEA8-7F53-3F45-8D2D-898A94D8A5ED}"/>
                      </a:ext>
                    </a:extLst>
                  </p:cNvPr>
                  <p:cNvGrpSpPr/>
                  <p:nvPr/>
                </p:nvGrpSpPr>
                <p:grpSpPr>
                  <a:xfrm>
                    <a:off x="3485441" y="4677750"/>
                    <a:ext cx="80152" cy="368126"/>
                    <a:chOff x="4117783" y="4677750"/>
                    <a:chExt cx="129006" cy="368126"/>
                  </a:xfrm>
                </p:grpSpPr>
                <p:cxnSp>
                  <p:nvCxnSpPr>
                    <p:cNvPr id="231" name="Straight Connector 230">
                      <a:extLst>
                        <a:ext uri="{FF2B5EF4-FFF2-40B4-BE49-F238E27FC236}">
                          <a16:creationId xmlns:a16="http://schemas.microsoft.com/office/drawing/2014/main" id="{8066BD76-FD57-9641-B9E0-5489317C7CE5}"/>
                        </a:ext>
                      </a:extLst>
                    </p:cNvPr>
                    <p:cNvCxnSpPr/>
                    <p:nvPr/>
                  </p:nvCxnSpPr>
                  <p:spPr>
                    <a:xfrm>
                      <a:off x="4117783" y="4677750"/>
                      <a:ext cx="129006" cy="0"/>
                    </a:xfrm>
                    <a:prstGeom prst="line">
                      <a:avLst/>
                    </a:prstGeom>
                    <a:noFill/>
                    <a:ln w="12700" cap="flat" cmpd="sng" algn="ctr">
                      <a:solidFill>
                        <a:schemeClr val="bg1"/>
                      </a:solidFill>
                      <a:prstDash val="solid"/>
                      <a:headEnd type="none" w="lg" len="med"/>
                      <a:tailEnd type="none" w="lg" len="med"/>
                    </a:ln>
                    <a:effectLst/>
                  </p:spPr>
                </p:cxnSp>
                <p:cxnSp>
                  <p:nvCxnSpPr>
                    <p:cNvPr id="232" name="Straight Connector 231">
                      <a:extLst>
                        <a:ext uri="{FF2B5EF4-FFF2-40B4-BE49-F238E27FC236}">
                          <a16:creationId xmlns:a16="http://schemas.microsoft.com/office/drawing/2014/main" id="{2F88172B-2EF2-3040-9441-CC688B826354}"/>
                        </a:ext>
                      </a:extLst>
                    </p:cNvPr>
                    <p:cNvCxnSpPr/>
                    <p:nvPr/>
                  </p:nvCxnSpPr>
                  <p:spPr>
                    <a:xfrm>
                      <a:off x="4117783" y="4769781"/>
                      <a:ext cx="129006" cy="0"/>
                    </a:xfrm>
                    <a:prstGeom prst="line">
                      <a:avLst/>
                    </a:prstGeom>
                    <a:noFill/>
                    <a:ln w="12700" cap="flat" cmpd="sng" algn="ctr">
                      <a:solidFill>
                        <a:schemeClr val="bg1"/>
                      </a:solidFill>
                      <a:prstDash val="solid"/>
                      <a:headEnd type="none" w="lg" len="med"/>
                      <a:tailEnd type="none" w="lg" len="med"/>
                    </a:ln>
                    <a:effectLst/>
                  </p:spPr>
                </p:cxnSp>
                <p:cxnSp>
                  <p:nvCxnSpPr>
                    <p:cNvPr id="233" name="Straight Connector 232">
                      <a:extLst>
                        <a:ext uri="{FF2B5EF4-FFF2-40B4-BE49-F238E27FC236}">
                          <a16:creationId xmlns:a16="http://schemas.microsoft.com/office/drawing/2014/main" id="{191EB531-702B-764F-8A0B-FEA6C2CD105B}"/>
                        </a:ext>
                      </a:extLst>
                    </p:cNvPr>
                    <p:cNvCxnSpPr/>
                    <p:nvPr/>
                  </p:nvCxnSpPr>
                  <p:spPr>
                    <a:xfrm>
                      <a:off x="4117783" y="4953845"/>
                      <a:ext cx="129006" cy="0"/>
                    </a:xfrm>
                    <a:prstGeom prst="line">
                      <a:avLst/>
                    </a:prstGeom>
                    <a:noFill/>
                    <a:ln w="12700" cap="flat" cmpd="sng" algn="ctr">
                      <a:solidFill>
                        <a:schemeClr val="bg1"/>
                      </a:solidFill>
                      <a:prstDash val="solid"/>
                      <a:headEnd type="none" w="lg" len="med"/>
                      <a:tailEnd type="none" w="lg" len="med"/>
                    </a:ln>
                    <a:effectLst/>
                  </p:spPr>
                </p:cxnSp>
                <p:cxnSp>
                  <p:nvCxnSpPr>
                    <p:cNvPr id="234" name="Straight Connector 233">
                      <a:extLst>
                        <a:ext uri="{FF2B5EF4-FFF2-40B4-BE49-F238E27FC236}">
                          <a16:creationId xmlns:a16="http://schemas.microsoft.com/office/drawing/2014/main" id="{481D3B61-C633-F642-A8B8-7C31CD5EEFB5}"/>
                        </a:ext>
                      </a:extLst>
                    </p:cNvPr>
                    <p:cNvCxnSpPr/>
                    <p:nvPr/>
                  </p:nvCxnSpPr>
                  <p:spPr>
                    <a:xfrm>
                      <a:off x="4117783" y="5045876"/>
                      <a:ext cx="129006" cy="0"/>
                    </a:xfrm>
                    <a:prstGeom prst="line">
                      <a:avLst/>
                    </a:prstGeom>
                    <a:noFill/>
                    <a:ln w="12700" cap="flat" cmpd="sng" algn="ctr">
                      <a:solidFill>
                        <a:schemeClr val="bg1"/>
                      </a:solidFill>
                      <a:prstDash val="solid"/>
                      <a:headEnd type="none" w="lg" len="med"/>
                      <a:tailEnd type="none" w="lg" len="med"/>
                    </a:ln>
                    <a:effectLst/>
                  </p:spPr>
                </p:cxnSp>
              </p:grpSp>
            </p:grpSp>
          </p:grpSp>
          <p:sp>
            <p:nvSpPr>
              <p:cNvPr id="225" name="Freeform: Shape 520">
                <a:extLst>
                  <a:ext uri="{FF2B5EF4-FFF2-40B4-BE49-F238E27FC236}">
                    <a16:creationId xmlns:a16="http://schemas.microsoft.com/office/drawing/2014/main" id="{6911DE6C-F9DC-2E4F-BCC7-C25C8BC78AD2}"/>
                  </a:ext>
                </a:extLst>
              </p:cNvPr>
              <p:cNvSpPr/>
              <p:nvPr/>
            </p:nvSpPr>
            <p:spPr bwMode="auto">
              <a:xfrm>
                <a:off x="10124345" y="3293573"/>
                <a:ext cx="71612" cy="91319"/>
              </a:xfrm>
              <a:custGeom>
                <a:avLst/>
                <a:gdLst>
                  <a:gd name="connsiteX0" fmla="*/ 699778 w 974972"/>
                  <a:gd name="connsiteY0" fmla="*/ 0 h 1504393"/>
                  <a:gd name="connsiteX1" fmla="*/ 502371 w 974972"/>
                  <a:gd name="connsiteY1" fmla="*/ 571355 h 1504393"/>
                  <a:gd name="connsiteX2" fmla="*/ 597565 w 974972"/>
                  <a:gd name="connsiteY2" fmla="*/ 571355 h 1504393"/>
                  <a:gd name="connsiteX3" fmla="*/ 629015 w 974972"/>
                  <a:gd name="connsiteY3" fmla="*/ 571355 h 1504393"/>
                  <a:gd name="connsiteX4" fmla="*/ 974972 w 974972"/>
                  <a:gd name="connsiteY4" fmla="*/ 571355 h 1504393"/>
                  <a:gd name="connsiteX5" fmla="*/ 275193 w 974972"/>
                  <a:gd name="connsiteY5" fmla="*/ 1504393 h 1504393"/>
                  <a:gd name="connsiteX6" fmla="*/ 472601 w 974972"/>
                  <a:gd name="connsiteY6" fmla="*/ 933038 h 1504393"/>
                  <a:gd name="connsiteX7" fmla="*/ 377407 w 974972"/>
                  <a:gd name="connsiteY7" fmla="*/ 933038 h 1504393"/>
                  <a:gd name="connsiteX8" fmla="*/ 349889 w 974972"/>
                  <a:gd name="connsiteY8" fmla="*/ 933038 h 1504393"/>
                  <a:gd name="connsiteX9" fmla="*/ 0 w 974972"/>
                  <a:gd name="connsiteY9" fmla="*/ 933038 h 1504393"/>
                  <a:gd name="connsiteX10" fmla="*/ 699778 w 974972"/>
                  <a:gd name="connsiteY10" fmla="*/ 0 h 15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4972" h="1504393">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noFill/>
              <a:ln w="127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78D4"/>
                  </a:solidFill>
                  <a:effectLst/>
                  <a:uLnTx/>
                  <a:uFillTx/>
                  <a:latin typeface="Segoe UI"/>
                  <a:ea typeface="+mn-ea"/>
                  <a:cs typeface="Segoe UI" pitchFamily="34" charset="0"/>
                </a:endParaRPr>
              </a:p>
            </p:txBody>
          </p:sp>
        </p:grpSp>
        <p:sp>
          <p:nvSpPr>
            <p:cNvPr id="289" name="TextBox 288">
              <a:extLst>
                <a:ext uri="{FF2B5EF4-FFF2-40B4-BE49-F238E27FC236}">
                  <a16:creationId xmlns:a16="http://schemas.microsoft.com/office/drawing/2014/main" id="{696FB692-0959-9248-A447-E9E618A2A945}"/>
                </a:ext>
              </a:extLst>
            </p:cNvPr>
            <p:cNvSpPr txBox="1"/>
            <p:nvPr/>
          </p:nvSpPr>
          <p:spPr>
            <a:xfrm>
              <a:off x="10670439" y="5225182"/>
              <a:ext cx="383435" cy="323165"/>
            </a:xfrm>
            <a:prstGeom prst="rect">
              <a:avLst/>
            </a:prstGeom>
            <a:noFill/>
            <a:ln>
              <a:noFill/>
            </a:ln>
          </p:spPr>
          <p:txBody>
            <a:bodyPr wrap="square" lIns="0" tIns="0" rIns="0" bIns="182880"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FPGA</a:t>
              </a:r>
            </a:p>
          </p:txBody>
        </p:sp>
      </p:grpSp>
      <p:grpSp>
        <p:nvGrpSpPr>
          <p:cNvPr id="12" name="Group 11">
            <a:extLst>
              <a:ext uri="{FF2B5EF4-FFF2-40B4-BE49-F238E27FC236}">
                <a16:creationId xmlns:a16="http://schemas.microsoft.com/office/drawing/2014/main" id="{DFA9504D-A4CB-A949-8A0B-BFCDBB16A667}"/>
              </a:ext>
            </a:extLst>
          </p:cNvPr>
          <p:cNvGrpSpPr/>
          <p:nvPr/>
        </p:nvGrpSpPr>
        <p:grpSpPr>
          <a:xfrm>
            <a:off x="6390930" y="3728137"/>
            <a:ext cx="1792224" cy="832246"/>
            <a:chOff x="6390930" y="3728137"/>
            <a:chExt cx="1792224" cy="832246"/>
          </a:xfrm>
          <a:solidFill>
            <a:schemeClr val="tx2"/>
          </a:solidFill>
        </p:grpSpPr>
        <p:sp>
          <p:nvSpPr>
            <p:cNvPr id="149" name="TextBox 148">
              <a:extLst>
                <a:ext uri="{FF2B5EF4-FFF2-40B4-BE49-F238E27FC236}">
                  <a16:creationId xmlns:a16="http://schemas.microsoft.com/office/drawing/2014/main" id="{7B2E1386-1CEA-6A45-ADBB-8DBF1D8DE03D}"/>
                </a:ext>
              </a:extLst>
            </p:cNvPr>
            <p:cNvSpPr txBox="1"/>
            <p:nvPr/>
          </p:nvSpPr>
          <p:spPr>
            <a:xfrm>
              <a:off x="6390930" y="4237218"/>
              <a:ext cx="1792224" cy="323165"/>
            </a:xfrm>
            <a:prstGeom prst="rect">
              <a:avLst/>
            </a:prstGeom>
            <a:noFill/>
            <a:ln>
              <a:noFill/>
            </a:ln>
          </p:spPr>
          <p:txBody>
            <a:bodyPr wrap="square" lIns="0" tIns="0" rIns="0" bIns="182880"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23423">
                        <a:schemeClr val="tx1"/>
                      </a:gs>
                      <a:gs pos="66000">
                        <a:schemeClr val="tx1"/>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Azure Databricks</a:t>
              </a:r>
            </a:p>
          </p:txBody>
        </p:sp>
        <p:grpSp>
          <p:nvGrpSpPr>
            <p:cNvPr id="290" name="Group 289">
              <a:extLst>
                <a:ext uri="{FF2B5EF4-FFF2-40B4-BE49-F238E27FC236}">
                  <a16:creationId xmlns:a16="http://schemas.microsoft.com/office/drawing/2014/main" id="{D5BF6D50-B243-BD40-A516-45F2A73E612F}"/>
                </a:ext>
              </a:extLst>
            </p:cNvPr>
            <p:cNvGrpSpPr/>
            <p:nvPr/>
          </p:nvGrpSpPr>
          <p:grpSpPr>
            <a:xfrm>
              <a:off x="7126482" y="3728137"/>
              <a:ext cx="312189" cy="318206"/>
              <a:chOff x="7158422" y="1607015"/>
              <a:chExt cx="2726357" cy="2778898"/>
            </a:xfrm>
            <a:grpFill/>
          </p:grpSpPr>
          <p:sp>
            <p:nvSpPr>
              <p:cNvPr id="291" name="Freeform 290">
                <a:extLst>
                  <a:ext uri="{FF2B5EF4-FFF2-40B4-BE49-F238E27FC236}">
                    <a16:creationId xmlns:a16="http://schemas.microsoft.com/office/drawing/2014/main" id="{6226F594-328B-0E43-A9A4-624EF8E1350D}"/>
                  </a:ext>
                </a:extLst>
              </p:cNvPr>
              <p:cNvSpPr/>
              <p:nvPr/>
            </p:nvSpPr>
            <p:spPr bwMode="auto">
              <a:xfrm>
                <a:off x="7158422" y="2971802"/>
                <a:ext cx="2726357" cy="1414111"/>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flat">
                <a:solidFill>
                  <a:schemeClr val="bg1"/>
                </a:solidFill>
                <a:bevel/>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92" name="Diamond 291">
                <a:extLst>
                  <a:ext uri="{FF2B5EF4-FFF2-40B4-BE49-F238E27FC236}">
                    <a16:creationId xmlns:a16="http://schemas.microsoft.com/office/drawing/2014/main" id="{EE111209-32C4-5A44-9944-9383E91F1E3C}"/>
                  </a:ext>
                </a:extLst>
              </p:cNvPr>
              <p:cNvSpPr/>
              <p:nvPr/>
            </p:nvSpPr>
            <p:spPr bwMode="auto">
              <a:xfrm>
                <a:off x="7158422" y="2521415"/>
                <a:ext cx="2726357" cy="1414112"/>
              </a:xfrm>
              <a:prstGeom prst="diamond">
                <a:avLst/>
              </a:prstGeom>
              <a:grpFill/>
              <a:ln w="12700" cap="flat">
                <a:solidFill>
                  <a:schemeClr val="bg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3" name="Freeform 292">
                <a:extLst>
                  <a:ext uri="{FF2B5EF4-FFF2-40B4-BE49-F238E27FC236}">
                    <a16:creationId xmlns:a16="http://schemas.microsoft.com/office/drawing/2014/main" id="{7971452A-32CC-BB4E-9C50-BC7DABC15AFB}"/>
                  </a:ext>
                </a:extLst>
              </p:cNvPr>
              <p:cNvSpPr/>
              <p:nvPr/>
            </p:nvSpPr>
            <p:spPr bwMode="auto">
              <a:xfrm>
                <a:off x="7158422" y="2057402"/>
                <a:ext cx="2726357" cy="1414113"/>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flat">
                <a:solidFill>
                  <a:schemeClr val="bg1"/>
                </a:solidFill>
                <a:bevel/>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94" name="Diamond 293">
                <a:extLst>
                  <a:ext uri="{FF2B5EF4-FFF2-40B4-BE49-F238E27FC236}">
                    <a16:creationId xmlns:a16="http://schemas.microsoft.com/office/drawing/2014/main" id="{1A385706-222C-EB41-8A8C-A56D2C66E2F8}"/>
                  </a:ext>
                </a:extLst>
              </p:cNvPr>
              <p:cNvSpPr/>
              <p:nvPr/>
            </p:nvSpPr>
            <p:spPr bwMode="auto">
              <a:xfrm>
                <a:off x="7158422" y="1607015"/>
                <a:ext cx="2726357" cy="1414112"/>
              </a:xfrm>
              <a:prstGeom prst="diamond">
                <a:avLst/>
              </a:prstGeom>
              <a:grpFill/>
              <a:ln w="12700" cap="flat">
                <a:solidFill>
                  <a:schemeClr val="bg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14" name="Group 13">
            <a:extLst>
              <a:ext uri="{FF2B5EF4-FFF2-40B4-BE49-F238E27FC236}">
                <a16:creationId xmlns:a16="http://schemas.microsoft.com/office/drawing/2014/main" id="{04E37559-B4ED-2D47-BC86-37B23677E950}"/>
              </a:ext>
            </a:extLst>
          </p:cNvPr>
          <p:cNvGrpSpPr/>
          <p:nvPr/>
        </p:nvGrpSpPr>
        <p:grpSpPr>
          <a:xfrm>
            <a:off x="9966044" y="3722853"/>
            <a:ext cx="1792224" cy="837530"/>
            <a:chOff x="9966044" y="3722853"/>
            <a:chExt cx="1792224" cy="837530"/>
          </a:xfrm>
          <a:noFill/>
        </p:grpSpPr>
        <p:sp>
          <p:nvSpPr>
            <p:cNvPr id="150" name="TextBox 149">
              <a:extLst>
                <a:ext uri="{FF2B5EF4-FFF2-40B4-BE49-F238E27FC236}">
                  <a16:creationId xmlns:a16="http://schemas.microsoft.com/office/drawing/2014/main" id="{63ABDF00-39B5-C640-B6D0-17BB8539DEDD}"/>
                </a:ext>
              </a:extLst>
            </p:cNvPr>
            <p:cNvSpPr txBox="1"/>
            <p:nvPr/>
          </p:nvSpPr>
          <p:spPr>
            <a:xfrm>
              <a:off x="9966044" y="4237218"/>
              <a:ext cx="1792224" cy="323165"/>
            </a:xfrm>
            <a:prstGeom prst="rect">
              <a:avLst/>
            </a:prstGeom>
            <a:grpFill/>
            <a:ln>
              <a:noFill/>
            </a:ln>
          </p:spPr>
          <p:txBody>
            <a:bodyPr wrap="square" lIns="0" tIns="0" rIns="0" bIns="182880"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23423">
                        <a:schemeClr val="tx1"/>
                      </a:gs>
                      <a:gs pos="66000">
                        <a:schemeClr val="tx1"/>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Machine Learning VMs</a:t>
              </a:r>
            </a:p>
          </p:txBody>
        </p:sp>
        <p:grpSp>
          <p:nvGrpSpPr>
            <p:cNvPr id="295" name="Group 294">
              <a:extLst>
                <a:ext uri="{FF2B5EF4-FFF2-40B4-BE49-F238E27FC236}">
                  <a16:creationId xmlns:a16="http://schemas.microsoft.com/office/drawing/2014/main" id="{5288CD1C-7D59-254A-87A8-A16BA49C7BF8}"/>
                </a:ext>
              </a:extLst>
            </p:cNvPr>
            <p:cNvGrpSpPr/>
            <p:nvPr/>
          </p:nvGrpSpPr>
          <p:grpSpPr>
            <a:xfrm>
              <a:off x="10635207" y="3722853"/>
              <a:ext cx="460699" cy="348263"/>
              <a:chOff x="7669747" y="4810232"/>
              <a:chExt cx="520064" cy="393139"/>
            </a:xfrm>
            <a:grpFill/>
          </p:grpSpPr>
          <p:grpSp>
            <p:nvGrpSpPr>
              <p:cNvPr id="296" name="Group 4">
                <a:extLst>
                  <a:ext uri="{FF2B5EF4-FFF2-40B4-BE49-F238E27FC236}">
                    <a16:creationId xmlns:a16="http://schemas.microsoft.com/office/drawing/2014/main" id="{50607B76-8389-D34D-B362-B8204E01E996}"/>
                  </a:ext>
                </a:extLst>
              </p:cNvPr>
              <p:cNvGrpSpPr>
                <a:grpSpLocks noChangeAspect="1"/>
              </p:cNvGrpSpPr>
              <p:nvPr/>
            </p:nvGrpSpPr>
            <p:grpSpPr bwMode="auto">
              <a:xfrm>
                <a:off x="7669747" y="4810232"/>
                <a:ext cx="520064" cy="393139"/>
                <a:chOff x="3728" y="2083"/>
                <a:chExt cx="245" cy="174"/>
              </a:xfrm>
              <a:grpFill/>
            </p:grpSpPr>
            <p:sp>
              <p:nvSpPr>
                <p:cNvPr id="302" name="Rectangle 301">
                  <a:extLst>
                    <a:ext uri="{FF2B5EF4-FFF2-40B4-BE49-F238E27FC236}">
                      <a16:creationId xmlns:a16="http://schemas.microsoft.com/office/drawing/2014/main" id="{54F7AD1C-BE1F-914B-8F72-FA0B69F2138A}"/>
                    </a:ext>
                  </a:extLst>
                </p:cNvPr>
                <p:cNvSpPr>
                  <a:spLocks noChangeArrowheads="1"/>
                </p:cNvSpPr>
                <p:nvPr/>
              </p:nvSpPr>
              <p:spPr bwMode="auto">
                <a:xfrm>
                  <a:off x="3728" y="2083"/>
                  <a:ext cx="245" cy="138"/>
                </a:xfrm>
                <a:prstGeom prst="rect">
                  <a:avLst/>
                </a:prstGeom>
                <a:grpFill/>
                <a:ln w="12700" cap="rnd">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5" name="Line 7">
                  <a:extLst>
                    <a:ext uri="{FF2B5EF4-FFF2-40B4-BE49-F238E27FC236}">
                      <a16:creationId xmlns:a16="http://schemas.microsoft.com/office/drawing/2014/main" id="{9D404E83-8C23-0B41-9097-884E8EE81265}"/>
                    </a:ext>
                  </a:extLst>
                </p:cNvPr>
                <p:cNvSpPr>
                  <a:spLocks noChangeShapeType="1"/>
                </p:cNvSpPr>
                <p:nvPr/>
              </p:nvSpPr>
              <p:spPr bwMode="auto">
                <a:xfrm>
                  <a:off x="3850" y="2221"/>
                  <a:ext cx="0" cy="36"/>
                </a:xfrm>
                <a:prstGeom prst="line">
                  <a:avLst/>
                </a:prstGeom>
                <a:grpFill/>
                <a:ln w="12700" cap="rnd">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6" name="Line 8">
                  <a:extLst>
                    <a:ext uri="{FF2B5EF4-FFF2-40B4-BE49-F238E27FC236}">
                      <a16:creationId xmlns:a16="http://schemas.microsoft.com/office/drawing/2014/main" id="{F736E313-65A3-7048-A750-5BC309C32A27}"/>
                    </a:ext>
                  </a:extLst>
                </p:cNvPr>
                <p:cNvSpPr>
                  <a:spLocks noChangeShapeType="1"/>
                </p:cNvSpPr>
                <p:nvPr/>
              </p:nvSpPr>
              <p:spPr bwMode="auto">
                <a:xfrm>
                  <a:off x="3808" y="2257"/>
                  <a:ext cx="86" cy="0"/>
                </a:xfrm>
                <a:prstGeom prst="line">
                  <a:avLst/>
                </a:prstGeom>
                <a:grpFill/>
                <a:ln w="12700" cap="rnd">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97" name="Group 296">
                <a:extLst>
                  <a:ext uri="{FF2B5EF4-FFF2-40B4-BE49-F238E27FC236}">
                    <a16:creationId xmlns:a16="http://schemas.microsoft.com/office/drawing/2014/main" id="{AC1E6C89-AD28-3240-96CE-C77EADD7E7C7}"/>
                  </a:ext>
                </a:extLst>
              </p:cNvPr>
              <p:cNvGrpSpPr/>
              <p:nvPr/>
            </p:nvGrpSpPr>
            <p:grpSpPr>
              <a:xfrm>
                <a:off x="7857378" y="4871216"/>
                <a:ext cx="164327" cy="180784"/>
                <a:chOff x="5834040" y="2879832"/>
                <a:chExt cx="279258" cy="307228"/>
              </a:xfrm>
              <a:grpFill/>
            </p:grpSpPr>
            <p:sp>
              <p:nvSpPr>
                <p:cNvPr id="298" name="Freeform: Shape 843">
                  <a:extLst>
                    <a:ext uri="{FF2B5EF4-FFF2-40B4-BE49-F238E27FC236}">
                      <a16:creationId xmlns:a16="http://schemas.microsoft.com/office/drawing/2014/main" id="{8A946836-FC5D-C24F-A9E8-9E0F387B0FA4}"/>
                    </a:ext>
                  </a:extLst>
                </p:cNvPr>
                <p:cNvSpPr/>
                <p:nvPr/>
              </p:nvSpPr>
              <p:spPr bwMode="auto">
                <a:xfrm>
                  <a:off x="5834040" y="2879832"/>
                  <a:ext cx="279258"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99" name="Straight Connector 298">
                  <a:extLst>
                    <a:ext uri="{FF2B5EF4-FFF2-40B4-BE49-F238E27FC236}">
                      <a16:creationId xmlns:a16="http://schemas.microsoft.com/office/drawing/2014/main" id="{2E78CA29-6693-294C-B6FC-B3E2BA38D9DC}"/>
                    </a:ext>
                  </a:extLst>
                </p:cNvPr>
                <p:cNvCxnSpPr>
                  <a:cxnSpLocks/>
                </p:cNvCxnSpPr>
                <p:nvPr/>
              </p:nvCxnSpPr>
              <p:spPr>
                <a:xfrm>
                  <a:off x="5834046" y="2956449"/>
                  <a:ext cx="139620" cy="76997"/>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376DEABD-0FF5-BE4D-974B-07C7753BC635}"/>
                    </a:ext>
                  </a:extLst>
                </p:cNvPr>
                <p:cNvCxnSpPr>
                  <a:cxnSpLocks/>
                </p:cNvCxnSpPr>
                <p:nvPr/>
              </p:nvCxnSpPr>
              <p:spPr>
                <a:xfrm flipV="1">
                  <a:off x="5973659" y="2956449"/>
                  <a:ext cx="139630" cy="76997"/>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0DC376FD-3D46-934A-A998-D1A768A75E8A}"/>
                    </a:ext>
                  </a:extLst>
                </p:cNvPr>
                <p:cNvCxnSpPr>
                  <a:cxnSpLocks/>
                </p:cNvCxnSpPr>
                <p:nvPr/>
              </p:nvCxnSpPr>
              <p:spPr>
                <a:xfrm flipV="1">
                  <a:off x="5973664" y="3033446"/>
                  <a:ext cx="0" cy="153614"/>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9" name="Group 8">
            <a:extLst>
              <a:ext uri="{FF2B5EF4-FFF2-40B4-BE49-F238E27FC236}">
                <a16:creationId xmlns:a16="http://schemas.microsoft.com/office/drawing/2014/main" id="{EDC38483-50EF-5F4A-9B58-51FC96B7AB59}"/>
              </a:ext>
            </a:extLst>
          </p:cNvPr>
          <p:cNvGrpSpPr/>
          <p:nvPr/>
        </p:nvGrpSpPr>
        <p:grpSpPr>
          <a:xfrm>
            <a:off x="7735035" y="2778064"/>
            <a:ext cx="1335024" cy="834224"/>
            <a:chOff x="7735035" y="2778064"/>
            <a:chExt cx="1335024" cy="834224"/>
          </a:xfrm>
        </p:grpSpPr>
        <p:sp>
          <p:nvSpPr>
            <p:cNvPr id="119" name="TextBox 118">
              <a:extLst>
                <a:ext uri="{FF2B5EF4-FFF2-40B4-BE49-F238E27FC236}">
                  <a16:creationId xmlns:a16="http://schemas.microsoft.com/office/drawing/2014/main" id="{D9634028-7DA3-2340-88F8-88EF4128783E}"/>
                </a:ext>
              </a:extLst>
            </p:cNvPr>
            <p:cNvSpPr txBox="1"/>
            <p:nvPr/>
          </p:nvSpPr>
          <p:spPr>
            <a:xfrm>
              <a:off x="7735035" y="3289123"/>
              <a:ext cx="1335024" cy="323165"/>
            </a:xfrm>
            <a:prstGeom prst="rect">
              <a:avLst/>
            </a:prstGeom>
            <a:noFill/>
          </p:spPr>
          <p:txBody>
            <a:bodyPr wrap="square" lIns="0" tIns="0" rIns="0" bIns="182880"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23423">
                        <a:schemeClr val="tx1"/>
                      </a:gs>
                      <a:gs pos="66000">
                        <a:schemeClr val="tx1"/>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TensorFlow</a:t>
              </a:r>
            </a:p>
          </p:txBody>
        </p:sp>
        <p:pic>
          <p:nvPicPr>
            <p:cNvPr id="307" name="Picture 306">
              <a:extLst>
                <a:ext uri="{FF2B5EF4-FFF2-40B4-BE49-F238E27FC236}">
                  <a16:creationId xmlns:a16="http://schemas.microsoft.com/office/drawing/2014/main" id="{295C752F-5298-1549-A7D1-696AFAAEA53E}"/>
                </a:ext>
              </a:extLst>
            </p:cNvPr>
            <p:cNvPicPr>
              <a:picLocks noChangeAspect="1"/>
            </p:cNvPicPr>
            <p:nvPr/>
          </p:nvPicPr>
          <p:blipFill>
            <a:blip r:embed="rId5" cstate="email">
              <a:biLevel thresh="25000"/>
              <a:extLst>
                <a:ext uri="{28A0092B-C50C-407E-A947-70E740481C1C}">
                  <a14:useLocalDpi xmlns:a14="http://schemas.microsoft.com/office/drawing/2010/main"/>
                </a:ext>
              </a:extLst>
            </a:blip>
            <a:stretch>
              <a:fillRect/>
            </a:stretch>
          </p:blipFill>
          <p:spPr>
            <a:xfrm>
              <a:off x="8249783" y="2778064"/>
              <a:ext cx="305528" cy="330469"/>
            </a:xfrm>
            <a:prstGeom prst="rect">
              <a:avLst/>
            </a:prstGeom>
          </p:spPr>
        </p:pic>
      </p:grpSp>
      <p:grpSp>
        <p:nvGrpSpPr>
          <p:cNvPr id="8" name="Group 7">
            <a:extLst>
              <a:ext uri="{FF2B5EF4-FFF2-40B4-BE49-F238E27FC236}">
                <a16:creationId xmlns:a16="http://schemas.microsoft.com/office/drawing/2014/main" id="{18AB22A4-FD9C-BD40-8B67-BAD04A401666}"/>
              </a:ext>
            </a:extLst>
          </p:cNvPr>
          <p:cNvGrpSpPr/>
          <p:nvPr/>
        </p:nvGrpSpPr>
        <p:grpSpPr>
          <a:xfrm>
            <a:off x="6390930" y="2783278"/>
            <a:ext cx="1335024" cy="829010"/>
            <a:chOff x="6390930" y="2783278"/>
            <a:chExt cx="1335024" cy="829010"/>
          </a:xfrm>
        </p:grpSpPr>
        <p:sp>
          <p:nvSpPr>
            <p:cNvPr id="121" name="TextBox 120">
              <a:extLst>
                <a:ext uri="{FF2B5EF4-FFF2-40B4-BE49-F238E27FC236}">
                  <a16:creationId xmlns:a16="http://schemas.microsoft.com/office/drawing/2014/main" id="{3303308D-C1A7-1F40-999C-9671B61AC1F0}"/>
                </a:ext>
              </a:extLst>
            </p:cNvPr>
            <p:cNvSpPr txBox="1"/>
            <p:nvPr/>
          </p:nvSpPr>
          <p:spPr>
            <a:xfrm>
              <a:off x="6390930" y="3289123"/>
              <a:ext cx="1335024" cy="323165"/>
            </a:xfrm>
            <a:prstGeom prst="rect">
              <a:avLst/>
            </a:prstGeom>
            <a:noFill/>
          </p:spPr>
          <p:txBody>
            <a:bodyPr wrap="square" lIns="0" tIns="0" rIns="0" bIns="182880"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23423">
                        <a:schemeClr val="tx1"/>
                      </a:gs>
                      <a:gs pos="66000">
                        <a:schemeClr val="tx1"/>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err="1">
                  <a:ln>
                    <a:noFill/>
                  </a:ln>
                  <a:solidFill>
                    <a:prstClr val="white"/>
                  </a:solidFill>
                  <a:effectLst/>
                  <a:uLnTx/>
                  <a:uFillTx/>
                  <a:latin typeface="Segoe UI Semibold" panose="020B0702040204020203" pitchFamily="34" charset="0"/>
                  <a:ea typeface="+mn-ea"/>
                  <a:cs typeface="Segoe UI Semibold" panose="020B0702040204020203" pitchFamily="34" charset="0"/>
                </a:rPr>
                <a:t>Pytorch</a:t>
              </a:r>
              <a:endPar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308" name="Picture 307">
              <a:extLst>
                <a:ext uri="{FF2B5EF4-FFF2-40B4-BE49-F238E27FC236}">
                  <a16:creationId xmlns:a16="http://schemas.microsoft.com/office/drawing/2014/main" id="{9CAD1DFA-0BC9-2B41-9AD6-AA017CB1E7DD}"/>
                </a:ext>
              </a:extLst>
            </p:cNvPr>
            <p:cNvPicPr>
              <a:picLocks noChangeAspect="1"/>
            </p:cNvPicPr>
            <p:nvPr/>
          </p:nvPicPr>
          <p:blipFill>
            <a:blip r:embed="rId6" cstate="email">
              <a:biLevel thresh="25000"/>
              <a:extLst>
                <a:ext uri="{28A0092B-C50C-407E-A947-70E740481C1C}">
                  <a14:useLocalDpi xmlns:a14="http://schemas.microsoft.com/office/drawing/2010/main"/>
                </a:ext>
              </a:extLst>
            </a:blip>
            <a:stretch>
              <a:fillRect/>
            </a:stretch>
          </p:blipFill>
          <p:spPr>
            <a:xfrm>
              <a:off x="6924752" y="2783278"/>
              <a:ext cx="265796" cy="320040"/>
            </a:xfrm>
            <a:prstGeom prst="rect">
              <a:avLst/>
            </a:prstGeom>
          </p:spPr>
        </p:pic>
      </p:grpSp>
    </p:spTree>
    <p:extLst>
      <p:ext uri="{BB962C8B-B14F-4D97-AF65-F5344CB8AC3E}">
        <p14:creationId xmlns:p14="http://schemas.microsoft.com/office/powerpoint/2010/main" val="297486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8"/>
                                        </p:tgtEl>
                                        <p:attrNameLst>
                                          <p:attrName>style.visibility</p:attrName>
                                        </p:attrNameLst>
                                      </p:cBhvr>
                                      <p:to>
                                        <p:strVal val="visible"/>
                                      </p:to>
                                    </p:set>
                                    <p:animEffect transition="in" filter="fade">
                                      <p:cBhvr>
                                        <p:cTn id="10" dur="1000"/>
                                        <p:tgtEl>
                                          <p:spTgt spid="118"/>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350"/>
                                        <p:tgtEl>
                                          <p:spTgt spid="4"/>
                                        </p:tgtEl>
                                      </p:cBhvr>
                                    </p:animEffect>
                                  </p:childTnLst>
                                </p:cTn>
                              </p:par>
                              <p:par>
                                <p:cTn id="15" presetID="63" presetClass="path" presetSubtype="0" decel="100000" fill="hold" nodeType="withEffect">
                                  <p:stCondLst>
                                    <p:cond delay="0"/>
                                  </p:stCondLst>
                                  <p:childTnLst>
                                    <p:animMotion origin="layout" path="M -4.58333E-6 -2.22222E-6 L -0.00052 0.07107 " pathEditMode="relative" rAng="0" ptsTypes="AA">
                                      <p:cBhvr>
                                        <p:cTn id="16" dur="500" spd="-100000" fill="hold"/>
                                        <p:tgtEl>
                                          <p:spTgt spid="4"/>
                                        </p:tgtEl>
                                        <p:attrNameLst>
                                          <p:attrName>ppt_x</p:attrName>
                                          <p:attrName>ppt_y</p:attrName>
                                        </p:attrNameLst>
                                      </p:cBhvr>
                                      <p:rCtr x="-26" y="3542"/>
                                    </p:animMotion>
                                  </p:childTnLst>
                                </p:cTn>
                              </p:par>
                              <p:par>
                                <p:cTn id="17" presetID="10" presetClass="entr" presetSubtype="0" fill="hold" nodeType="withEffect">
                                  <p:stCondLst>
                                    <p:cond delay="1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350"/>
                                        <p:tgtEl>
                                          <p:spTgt spid="5"/>
                                        </p:tgtEl>
                                      </p:cBhvr>
                                    </p:animEffect>
                                  </p:childTnLst>
                                </p:cTn>
                              </p:par>
                              <p:par>
                                <p:cTn id="20" presetID="63" presetClass="path" presetSubtype="0" decel="100000" fill="hold" nodeType="withEffect">
                                  <p:stCondLst>
                                    <p:cond delay="100"/>
                                  </p:stCondLst>
                                  <p:childTnLst>
                                    <p:animMotion origin="layout" path="M -4.58333E-6 -2.22222E-6 L -0.00052 0.07107 " pathEditMode="relative" rAng="0" ptsTypes="AA">
                                      <p:cBhvr>
                                        <p:cTn id="21" dur="500" spd="-100000" fill="hold"/>
                                        <p:tgtEl>
                                          <p:spTgt spid="5"/>
                                        </p:tgtEl>
                                        <p:attrNameLst>
                                          <p:attrName>ppt_x</p:attrName>
                                          <p:attrName>ppt_y</p:attrName>
                                        </p:attrNameLst>
                                      </p:cBhvr>
                                      <p:rCtr x="-26" y="3542"/>
                                    </p:animMotion>
                                  </p:childTnLst>
                                </p:cTn>
                              </p:par>
                              <p:par>
                                <p:cTn id="22" presetID="10" presetClass="entr" presetSubtype="0" fill="hold" nodeType="withEffect">
                                  <p:stCondLst>
                                    <p:cond delay="20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350"/>
                                        <p:tgtEl>
                                          <p:spTgt spid="6"/>
                                        </p:tgtEl>
                                      </p:cBhvr>
                                    </p:animEffect>
                                  </p:childTnLst>
                                </p:cTn>
                              </p:par>
                              <p:par>
                                <p:cTn id="25" presetID="63" presetClass="path" presetSubtype="0" decel="100000" fill="hold" nodeType="withEffect">
                                  <p:stCondLst>
                                    <p:cond delay="200"/>
                                  </p:stCondLst>
                                  <p:childTnLst>
                                    <p:animMotion origin="layout" path="M -4.58333E-6 -2.22222E-6 L -0.00052 0.07107 " pathEditMode="relative" rAng="0" ptsTypes="AA">
                                      <p:cBhvr>
                                        <p:cTn id="26" dur="500" spd="-100000" fill="hold"/>
                                        <p:tgtEl>
                                          <p:spTgt spid="6"/>
                                        </p:tgtEl>
                                        <p:attrNameLst>
                                          <p:attrName>ppt_x</p:attrName>
                                          <p:attrName>ppt_y</p:attrName>
                                        </p:attrNameLst>
                                      </p:cBhvr>
                                      <p:rCtr x="-26" y="3542"/>
                                    </p:animMotion>
                                  </p:childTnLst>
                                </p:cTn>
                              </p:par>
                              <p:par>
                                <p:cTn id="27" presetID="10" presetClass="entr" presetSubtype="0" fill="hold" nodeType="withEffect">
                                  <p:stCondLst>
                                    <p:cond delay="3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350"/>
                                        <p:tgtEl>
                                          <p:spTgt spid="7"/>
                                        </p:tgtEl>
                                      </p:cBhvr>
                                    </p:animEffect>
                                  </p:childTnLst>
                                </p:cTn>
                              </p:par>
                              <p:par>
                                <p:cTn id="30" presetID="63" presetClass="path" presetSubtype="0" decel="100000" fill="hold" nodeType="withEffect">
                                  <p:stCondLst>
                                    <p:cond delay="300"/>
                                  </p:stCondLst>
                                  <p:childTnLst>
                                    <p:animMotion origin="layout" path="M -4.58333E-6 -2.22222E-6 L -0.00052 0.07107 " pathEditMode="relative" rAng="0" ptsTypes="AA">
                                      <p:cBhvr>
                                        <p:cTn id="31" dur="500" spd="-100000" fill="hold"/>
                                        <p:tgtEl>
                                          <p:spTgt spid="7"/>
                                        </p:tgtEl>
                                        <p:attrNameLst>
                                          <p:attrName>ppt_x</p:attrName>
                                          <p:attrName>ppt_y</p:attrName>
                                        </p:attrNameLst>
                                      </p:cBhvr>
                                      <p:rCtr x="-26" y="3542"/>
                                    </p:animMotion>
                                  </p:childTnLst>
                                </p:cTn>
                              </p:par>
                            </p:childTnLst>
                          </p:cTn>
                        </p:par>
                        <p:par>
                          <p:cTn id="32" fill="hold">
                            <p:stCondLst>
                              <p:cond delay="1800"/>
                            </p:stCondLst>
                            <p:childTnLst>
                              <p:par>
                                <p:cTn id="33" presetID="10" presetClass="entr" presetSubtype="0"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350"/>
                                        <p:tgtEl>
                                          <p:spTgt spid="8"/>
                                        </p:tgtEl>
                                      </p:cBhvr>
                                    </p:animEffect>
                                  </p:childTnLst>
                                </p:cTn>
                              </p:par>
                              <p:par>
                                <p:cTn id="36" presetID="63" presetClass="path" presetSubtype="0" decel="100000" fill="hold" nodeType="withEffect">
                                  <p:stCondLst>
                                    <p:cond delay="0"/>
                                  </p:stCondLst>
                                  <p:childTnLst>
                                    <p:animMotion origin="layout" path="M -4.58333E-6 -2.22222E-6 L -0.00052 0.07107 " pathEditMode="relative" rAng="0" ptsTypes="AA">
                                      <p:cBhvr>
                                        <p:cTn id="37" dur="500" spd="-100000" fill="hold"/>
                                        <p:tgtEl>
                                          <p:spTgt spid="8"/>
                                        </p:tgtEl>
                                        <p:attrNameLst>
                                          <p:attrName>ppt_x</p:attrName>
                                          <p:attrName>ppt_y</p:attrName>
                                        </p:attrNameLst>
                                      </p:cBhvr>
                                      <p:rCtr x="-26" y="3542"/>
                                    </p:animMotion>
                                  </p:childTnLst>
                                </p:cTn>
                              </p:par>
                              <p:par>
                                <p:cTn id="38" presetID="10" presetClass="entr" presetSubtype="0" fill="hold" nodeType="withEffect">
                                  <p:stCondLst>
                                    <p:cond delay="10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350"/>
                                        <p:tgtEl>
                                          <p:spTgt spid="9"/>
                                        </p:tgtEl>
                                      </p:cBhvr>
                                    </p:animEffect>
                                  </p:childTnLst>
                                </p:cTn>
                              </p:par>
                              <p:par>
                                <p:cTn id="41" presetID="63" presetClass="path" presetSubtype="0" decel="100000" fill="hold" nodeType="withEffect">
                                  <p:stCondLst>
                                    <p:cond delay="100"/>
                                  </p:stCondLst>
                                  <p:childTnLst>
                                    <p:animMotion origin="layout" path="M -4.58333E-6 -2.22222E-6 L -0.00052 0.07107 " pathEditMode="relative" rAng="0" ptsTypes="AA">
                                      <p:cBhvr>
                                        <p:cTn id="42" dur="500" spd="-100000" fill="hold"/>
                                        <p:tgtEl>
                                          <p:spTgt spid="9"/>
                                        </p:tgtEl>
                                        <p:attrNameLst>
                                          <p:attrName>ppt_x</p:attrName>
                                          <p:attrName>ppt_y</p:attrName>
                                        </p:attrNameLst>
                                      </p:cBhvr>
                                      <p:rCtr x="-26" y="3542"/>
                                    </p:animMotion>
                                  </p:childTnLst>
                                </p:cTn>
                              </p:par>
                              <p:par>
                                <p:cTn id="43" presetID="10" presetClass="entr" presetSubtype="0" fill="hold" nodeType="withEffect">
                                  <p:stCondLst>
                                    <p:cond delay="20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350"/>
                                        <p:tgtEl>
                                          <p:spTgt spid="10"/>
                                        </p:tgtEl>
                                      </p:cBhvr>
                                    </p:animEffect>
                                  </p:childTnLst>
                                </p:cTn>
                              </p:par>
                              <p:par>
                                <p:cTn id="46" presetID="63" presetClass="path" presetSubtype="0" decel="100000" fill="hold" nodeType="withEffect">
                                  <p:stCondLst>
                                    <p:cond delay="200"/>
                                  </p:stCondLst>
                                  <p:childTnLst>
                                    <p:animMotion origin="layout" path="M -4.58333E-6 -2.22222E-6 L -0.00052 0.07107 " pathEditMode="relative" rAng="0" ptsTypes="AA">
                                      <p:cBhvr>
                                        <p:cTn id="47" dur="500" spd="-100000" fill="hold"/>
                                        <p:tgtEl>
                                          <p:spTgt spid="10"/>
                                        </p:tgtEl>
                                        <p:attrNameLst>
                                          <p:attrName>ppt_x</p:attrName>
                                          <p:attrName>ppt_y</p:attrName>
                                        </p:attrNameLst>
                                      </p:cBhvr>
                                      <p:rCtr x="-26" y="3542"/>
                                    </p:animMotion>
                                  </p:childTnLst>
                                </p:cTn>
                              </p:par>
                              <p:par>
                                <p:cTn id="48" presetID="10" presetClass="entr" presetSubtype="0" fill="hold" nodeType="withEffect">
                                  <p:stCondLst>
                                    <p:cond delay="30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350"/>
                                        <p:tgtEl>
                                          <p:spTgt spid="11"/>
                                        </p:tgtEl>
                                      </p:cBhvr>
                                    </p:animEffect>
                                  </p:childTnLst>
                                </p:cTn>
                              </p:par>
                              <p:par>
                                <p:cTn id="51" presetID="63" presetClass="path" presetSubtype="0" decel="100000" fill="hold" nodeType="withEffect">
                                  <p:stCondLst>
                                    <p:cond delay="300"/>
                                  </p:stCondLst>
                                  <p:childTnLst>
                                    <p:animMotion origin="layout" path="M -4.58333E-6 -2.22222E-6 L -0.00052 0.07107 " pathEditMode="relative" rAng="0" ptsTypes="AA">
                                      <p:cBhvr>
                                        <p:cTn id="52" dur="500" spd="-100000" fill="hold"/>
                                        <p:tgtEl>
                                          <p:spTgt spid="11"/>
                                        </p:tgtEl>
                                        <p:attrNameLst>
                                          <p:attrName>ppt_x</p:attrName>
                                          <p:attrName>ppt_y</p:attrName>
                                        </p:attrNameLst>
                                      </p:cBhvr>
                                      <p:rCtr x="-26" y="3542"/>
                                    </p:animMotion>
                                  </p:childTnLst>
                                </p:cTn>
                              </p:par>
                            </p:childTnLst>
                          </p:cTn>
                        </p:par>
                        <p:par>
                          <p:cTn id="53" fill="hold">
                            <p:stCondLst>
                              <p:cond delay="2600"/>
                            </p:stCondLst>
                            <p:childTnLst>
                              <p:par>
                                <p:cTn id="54" presetID="10" presetClass="entr" presetSubtype="0" fill="hold" nodeType="after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350"/>
                                        <p:tgtEl>
                                          <p:spTgt spid="12"/>
                                        </p:tgtEl>
                                      </p:cBhvr>
                                    </p:animEffect>
                                  </p:childTnLst>
                                </p:cTn>
                              </p:par>
                              <p:par>
                                <p:cTn id="57" presetID="63" presetClass="path" presetSubtype="0" decel="100000" fill="hold" nodeType="withEffect">
                                  <p:stCondLst>
                                    <p:cond delay="0"/>
                                  </p:stCondLst>
                                  <p:childTnLst>
                                    <p:animMotion origin="layout" path="M -4.58333E-6 -2.22222E-6 L -0.00052 0.07107 " pathEditMode="relative" rAng="0" ptsTypes="AA">
                                      <p:cBhvr>
                                        <p:cTn id="58" dur="500" spd="-100000" fill="hold"/>
                                        <p:tgtEl>
                                          <p:spTgt spid="12"/>
                                        </p:tgtEl>
                                        <p:attrNameLst>
                                          <p:attrName>ppt_x</p:attrName>
                                          <p:attrName>ppt_y</p:attrName>
                                        </p:attrNameLst>
                                      </p:cBhvr>
                                      <p:rCtr x="-26" y="3542"/>
                                    </p:animMotion>
                                  </p:childTnLst>
                                </p:cTn>
                              </p:par>
                              <p:par>
                                <p:cTn id="59" presetID="10" presetClass="entr" presetSubtype="0" fill="hold" nodeType="withEffect">
                                  <p:stCondLst>
                                    <p:cond delay="10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350"/>
                                        <p:tgtEl>
                                          <p:spTgt spid="13"/>
                                        </p:tgtEl>
                                      </p:cBhvr>
                                    </p:animEffect>
                                  </p:childTnLst>
                                </p:cTn>
                              </p:par>
                              <p:par>
                                <p:cTn id="62" presetID="63" presetClass="path" presetSubtype="0" decel="100000" fill="hold" nodeType="withEffect">
                                  <p:stCondLst>
                                    <p:cond delay="100"/>
                                  </p:stCondLst>
                                  <p:childTnLst>
                                    <p:animMotion origin="layout" path="M -4.58333E-6 -2.22222E-6 L -0.00052 0.07107 " pathEditMode="relative" rAng="0" ptsTypes="AA">
                                      <p:cBhvr>
                                        <p:cTn id="63" dur="500" spd="-100000" fill="hold"/>
                                        <p:tgtEl>
                                          <p:spTgt spid="13"/>
                                        </p:tgtEl>
                                        <p:attrNameLst>
                                          <p:attrName>ppt_x</p:attrName>
                                          <p:attrName>ppt_y</p:attrName>
                                        </p:attrNameLst>
                                      </p:cBhvr>
                                      <p:rCtr x="-26" y="3542"/>
                                    </p:animMotion>
                                  </p:childTnLst>
                                </p:cTn>
                              </p:par>
                              <p:par>
                                <p:cTn id="64" presetID="10" presetClass="entr" presetSubtype="0" fill="hold" nodeType="withEffect">
                                  <p:stCondLst>
                                    <p:cond delay="20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350"/>
                                        <p:tgtEl>
                                          <p:spTgt spid="14"/>
                                        </p:tgtEl>
                                      </p:cBhvr>
                                    </p:animEffect>
                                  </p:childTnLst>
                                </p:cTn>
                              </p:par>
                              <p:par>
                                <p:cTn id="67" presetID="63" presetClass="path" presetSubtype="0" decel="100000" fill="hold" nodeType="withEffect">
                                  <p:stCondLst>
                                    <p:cond delay="200"/>
                                  </p:stCondLst>
                                  <p:childTnLst>
                                    <p:animMotion origin="layout" path="M -4.58333E-6 -2.22222E-6 L -0.00052 0.07107 " pathEditMode="relative" rAng="0" ptsTypes="AA">
                                      <p:cBhvr>
                                        <p:cTn id="68" dur="500" spd="-100000" fill="hold"/>
                                        <p:tgtEl>
                                          <p:spTgt spid="14"/>
                                        </p:tgtEl>
                                        <p:attrNameLst>
                                          <p:attrName>ppt_x</p:attrName>
                                          <p:attrName>ppt_y</p:attrName>
                                        </p:attrNameLst>
                                      </p:cBhvr>
                                      <p:rCtr x="-26" y="3542"/>
                                    </p:animMotion>
                                  </p:childTnLst>
                                </p:cTn>
                              </p:par>
                            </p:childTnLst>
                          </p:cTn>
                        </p:par>
                        <p:par>
                          <p:cTn id="69" fill="hold">
                            <p:stCondLst>
                              <p:cond delay="3300"/>
                            </p:stCondLst>
                            <p:childTnLst>
                              <p:par>
                                <p:cTn id="70" presetID="10" presetClass="entr" presetSubtype="0" fill="hold" nodeType="after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350"/>
                                        <p:tgtEl>
                                          <p:spTgt spid="15"/>
                                        </p:tgtEl>
                                      </p:cBhvr>
                                    </p:animEffect>
                                  </p:childTnLst>
                                </p:cTn>
                              </p:par>
                              <p:par>
                                <p:cTn id="73" presetID="63" presetClass="path" presetSubtype="0" decel="100000" fill="hold" nodeType="withEffect">
                                  <p:stCondLst>
                                    <p:cond delay="0"/>
                                  </p:stCondLst>
                                  <p:childTnLst>
                                    <p:animMotion origin="layout" path="M -4.58333E-6 -2.22222E-6 L -0.00052 0.07107 " pathEditMode="relative" rAng="0" ptsTypes="AA">
                                      <p:cBhvr>
                                        <p:cTn id="74" dur="500" spd="-100000" fill="hold"/>
                                        <p:tgtEl>
                                          <p:spTgt spid="15"/>
                                        </p:tgtEl>
                                        <p:attrNameLst>
                                          <p:attrName>ppt_x</p:attrName>
                                          <p:attrName>ppt_y</p:attrName>
                                        </p:attrNameLst>
                                      </p:cBhvr>
                                      <p:rCtr x="-26" y="3542"/>
                                    </p:animMotion>
                                  </p:childTnLst>
                                </p:cTn>
                              </p:par>
                              <p:par>
                                <p:cTn id="75" presetID="10" presetClass="entr" presetSubtype="0" fill="hold" nodeType="withEffect">
                                  <p:stCondLst>
                                    <p:cond delay="100"/>
                                  </p:stCondLst>
                                  <p:childTnLst>
                                    <p:set>
                                      <p:cBhvr>
                                        <p:cTn id="76" dur="1" fill="hold">
                                          <p:stCondLst>
                                            <p:cond delay="0"/>
                                          </p:stCondLst>
                                        </p:cTn>
                                        <p:tgtEl>
                                          <p:spTgt spid="16"/>
                                        </p:tgtEl>
                                        <p:attrNameLst>
                                          <p:attrName>style.visibility</p:attrName>
                                        </p:attrNameLst>
                                      </p:cBhvr>
                                      <p:to>
                                        <p:strVal val="visible"/>
                                      </p:to>
                                    </p:set>
                                    <p:animEffect transition="in" filter="fade">
                                      <p:cBhvr>
                                        <p:cTn id="77" dur="350"/>
                                        <p:tgtEl>
                                          <p:spTgt spid="16"/>
                                        </p:tgtEl>
                                      </p:cBhvr>
                                    </p:animEffect>
                                  </p:childTnLst>
                                </p:cTn>
                              </p:par>
                              <p:par>
                                <p:cTn id="78" presetID="63" presetClass="path" presetSubtype="0" decel="100000" fill="hold" nodeType="withEffect">
                                  <p:stCondLst>
                                    <p:cond delay="100"/>
                                  </p:stCondLst>
                                  <p:childTnLst>
                                    <p:animMotion origin="layout" path="M -4.58333E-6 -2.22222E-6 L -0.00052 0.07107 " pathEditMode="relative" rAng="0" ptsTypes="AA">
                                      <p:cBhvr>
                                        <p:cTn id="79" dur="500" spd="-100000" fill="hold"/>
                                        <p:tgtEl>
                                          <p:spTgt spid="16"/>
                                        </p:tgtEl>
                                        <p:attrNameLst>
                                          <p:attrName>ppt_x</p:attrName>
                                          <p:attrName>ppt_y</p:attrName>
                                        </p:attrNameLst>
                                      </p:cBhvr>
                                      <p:rCtr x="-26" y="3542"/>
                                    </p:animMotion>
                                  </p:childTnLst>
                                </p:cTn>
                              </p:par>
                              <p:par>
                                <p:cTn id="80" presetID="10" presetClass="entr" presetSubtype="0" fill="hold" nodeType="withEffect">
                                  <p:stCondLst>
                                    <p:cond delay="200"/>
                                  </p:stCondLst>
                                  <p:childTnLst>
                                    <p:set>
                                      <p:cBhvr>
                                        <p:cTn id="81" dur="1" fill="hold">
                                          <p:stCondLst>
                                            <p:cond delay="0"/>
                                          </p:stCondLst>
                                        </p:cTn>
                                        <p:tgtEl>
                                          <p:spTgt spid="17"/>
                                        </p:tgtEl>
                                        <p:attrNameLst>
                                          <p:attrName>style.visibility</p:attrName>
                                        </p:attrNameLst>
                                      </p:cBhvr>
                                      <p:to>
                                        <p:strVal val="visible"/>
                                      </p:to>
                                    </p:set>
                                    <p:animEffect transition="in" filter="fade">
                                      <p:cBhvr>
                                        <p:cTn id="82" dur="350"/>
                                        <p:tgtEl>
                                          <p:spTgt spid="17"/>
                                        </p:tgtEl>
                                      </p:cBhvr>
                                    </p:animEffect>
                                  </p:childTnLst>
                                </p:cTn>
                              </p:par>
                              <p:par>
                                <p:cTn id="83" presetID="63" presetClass="path" presetSubtype="0" decel="100000" fill="hold" nodeType="withEffect">
                                  <p:stCondLst>
                                    <p:cond delay="200"/>
                                  </p:stCondLst>
                                  <p:childTnLst>
                                    <p:animMotion origin="layout" path="M -4.58333E-6 -2.22222E-6 L -0.00052 0.07107 " pathEditMode="relative" rAng="0" ptsTypes="AA">
                                      <p:cBhvr>
                                        <p:cTn id="84" dur="500" spd="-100000" fill="hold"/>
                                        <p:tgtEl>
                                          <p:spTgt spid="17"/>
                                        </p:tgtEl>
                                        <p:attrNameLst>
                                          <p:attrName>ppt_x</p:attrName>
                                          <p:attrName>ppt_y</p:attrName>
                                        </p:attrNameLst>
                                      </p:cBhvr>
                                      <p:rCtr x="-26" y="3542"/>
                                    </p:animMotion>
                                  </p:childTnLst>
                                </p:cTn>
                              </p:par>
                            </p:childTnLst>
                          </p:cTn>
                        </p:par>
                        <p:par>
                          <p:cTn id="85" fill="hold">
                            <p:stCondLst>
                              <p:cond delay="4000"/>
                            </p:stCondLst>
                            <p:childTnLst>
                              <p:par>
                                <p:cTn id="86" presetID="10" presetClass="entr" presetSubtype="0" fill="hold" nodeType="afterEffect">
                                  <p:stCondLst>
                                    <p:cond delay="0"/>
                                  </p:stCondLst>
                                  <p:childTnLst>
                                    <p:set>
                                      <p:cBhvr>
                                        <p:cTn id="87" dur="1" fill="hold">
                                          <p:stCondLst>
                                            <p:cond delay="0"/>
                                          </p:stCondLst>
                                        </p:cTn>
                                        <p:tgtEl>
                                          <p:spTgt spid="18"/>
                                        </p:tgtEl>
                                        <p:attrNameLst>
                                          <p:attrName>style.visibility</p:attrName>
                                        </p:attrNameLst>
                                      </p:cBhvr>
                                      <p:to>
                                        <p:strVal val="visible"/>
                                      </p:to>
                                    </p:set>
                                    <p:animEffect transition="in" filter="fade">
                                      <p:cBhvr>
                                        <p:cTn id="88" dur="350"/>
                                        <p:tgtEl>
                                          <p:spTgt spid="18"/>
                                        </p:tgtEl>
                                      </p:cBhvr>
                                    </p:animEffect>
                                  </p:childTnLst>
                                </p:cTn>
                              </p:par>
                              <p:par>
                                <p:cTn id="89" presetID="63" presetClass="path" presetSubtype="0" decel="100000" fill="hold" nodeType="withEffect">
                                  <p:stCondLst>
                                    <p:cond delay="0"/>
                                  </p:stCondLst>
                                  <p:childTnLst>
                                    <p:animMotion origin="layout" path="M -4.58333E-6 -2.22222E-6 L -0.00052 0.07107 " pathEditMode="relative" rAng="0" ptsTypes="AA">
                                      <p:cBhvr>
                                        <p:cTn id="90" dur="500" spd="-100000" fill="hold"/>
                                        <p:tgtEl>
                                          <p:spTgt spid="18"/>
                                        </p:tgtEl>
                                        <p:attrNameLst>
                                          <p:attrName>ppt_x</p:attrName>
                                          <p:attrName>ppt_y</p:attrName>
                                        </p:attrNameLst>
                                      </p:cBhvr>
                                      <p:rCtr x="-26" y="3542"/>
                                    </p:animMotion>
                                  </p:childTnLst>
                                </p:cTn>
                              </p:par>
                              <p:par>
                                <p:cTn id="91" presetID="10" presetClass="entr" presetSubtype="0" fill="hold" nodeType="withEffect">
                                  <p:stCondLst>
                                    <p:cond delay="100"/>
                                  </p:stCondLst>
                                  <p:childTnLst>
                                    <p:set>
                                      <p:cBhvr>
                                        <p:cTn id="92" dur="1" fill="hold">
                                          <p:stCondLst>
                                            <p:cond delay="0"/>
                                          </p:stCondLst>
                                        </p:cTn>
                                        <p:tgtEl>
                                          <p:spTgt spid="19"/>
                                        </p:tgtEl>
                                        <p:attrNameLst>
                                          <p:attrName>style.visibility</p:attrName>
                                        </p:attrNameLst>
                                      </p:cBhvr>
                                      <p:to>
                                        <p:strVal val="visible"/>
                                      </p:to>
                                    </p:set>
                                    <p:animEffect transition="in" filter="fade">
                                      <p:cBhvr>
                                        <p:cTn id="93" dur="350"/>
                                        <p:tgtEl>
                                          <p:spTgt spid="19"/>
                                        </p:tgtEl>
                                      </p:cBhvr>
                                    </p:animEffect>
                                  </p:childTnLst>
                                </p:cTn>
                              </p:par>
                              <p:par>
                                <p:cTn id="94" presetID="63" presetClass="path" presetSubtype="0" decel="100000" fill="hold" nodeType="withEffect">
                                  <p:stCondLst>
                                    <p:cond delay="100"/>
                                  </p:stCondLst>
                                  <p:childTnLst>
                                    <p:animMotion origin="layout" path="M -4.58333E-6 -2.22222E-6 L -0.00052 0.07107 " pathEditMode="relative" rAng="0" ptsTypes="AA">
                                      <p:cBhvr>
                                        <p:cTn id="95" dur="500" spd="-100000" fill="hold"/>
                                        <p:tgtEl>
                                          <p:spTgt spid="19"/>
                                        </p:tgtEl>
                                        <p:attrNameLst>
                                          <p:attrName>ppt_x</p:attrName>
                                          <p:attrName>ppt_y</p:attrName>
                                        </p:attrNameLst>
                                      </p:cBhvr>
                                      <p:rCtr x="-26" y="3542"/>
                                    </p:animMotion>
                                  </p:childTnLst>
                                </p:cTn>
                              </p:par>
                              <p:par>
                                <p:cTn id="96" presetID="10" presetClass="entr" presetSubtype="0" fill="hold" nodeType="withEffect">
                                  <p:stCondLst>
                                    <p:cond delay="200"/>
                                  </p:stCondLst>
                                  <p:childTnLst>
                                    <p:set>
                                      <p:cBhvr>
                                        <p:cTn id="97" dur="1" fill="hold">
                                          <p:stCondLst>
                                            <p:cond delay="0"/>
                                          </p:stCondLst>
                                        </p:cTn>
                                        <p:tgtEl>
                                          <p:spTgt spid="20"/>
                                        </p:tgtEl>
                                        <p:attrNameLst>
                                          <p:attrName>style.visibility</p:attrName>
                                        </p:attrNameLst>
                                      </p:cBhvr>
                                      <p:to>
                                        <p:strVal val="visible"/>
                                      </p:to>
                                    </p:set>
                                    <p:animEffect transition="in" filter="fade">
                                      <p:cBhvr>
                                        <p:cTn id="98" dur="350"/>
                                        <p:tgtEl>
                                          <p:spTgt spid="20"/>
                                        </p:tgtEl>
                                      </p:cBhvr>
                                    </p:animEffect>
                                  </p:childTnLst>
                                </p:cTn>
                              </p:par>
                              <p:par>
                                <p:cTn id="99" presetID="63" presetClass="path" presetSubtype="0" decel="100000" fill="hold" nodeType="withEffect">
                                  <p:stCondLst>
                                    <p:cond delay="200"/>
                                  </p:stCondLst>
                                  <p:childTnLst>
                                    <p:animMotion origin="layout" path="M -4.58333E-6 -2.22222E-6 L -0.00052 0.07107 " pathEditMode="relative" rAng="0" ptsTypes="AA">
                                      <p:cBhvr>
                                        <p:cTn id="100" dur="500" spd="-100000" fill="hold"/>
                                        <p:tgtEl>
                                          <p:spTgt spid="20"/>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77E2A-F988-4C8F-ABF5-0A55BDC886B0}"/>
              </a:ext>
            </a:extLst>
          </p:cNvPr>
          <p:cNvSpPr>
            <a:spLocks noGrp="1"/>
          </p:cNvSpPr>
          <p:nvPr>
            <p:ph type="title"/>
          </p:nvPr>
        </p:nvSpPr>
        <p:spPr/>
        <p:txBody>
          <a:bodyPr/>
          <a:lstStyle/>
          <a:p>
            <a:r>
              <a:rPr lang="en-AU"/>
              <a:t>Machine Learning Demo</a:t>
            </a:r>
          </a:p>
        </p:txBody>
      </p:sp>
      <p:sp>
        <p:nvSpPr>
          <p:cNvPr id="3" name="Text Placeholder 2">
            <a:extLst>
              <a:ext uri="{FF2B5EF4-FFF2-40B4-BE49-F238E27FC236}">
                <a16:creationId xmlns:a16="http://schemas.microsoft.com/office/drawing/2014/main" id="{14F11950-0E53-40DC-B978-43E43666CE8E}"/>
              </a:ext>
            </a:extLst>
          </p:cNvPr>
          <p:cNvSpPr>
            <a:spLocks noGrp="1"/>
          </p:cNvSpPr>
          <p:nvPr>
            <p:ph type="body" sz="quarter" idx="10"/>
          </p:nvPr>
        </p:nvSpPr>
        <p:spPr>
          <a:xfrm>
            <a:off x="269240" y="1189177"/>
            <a:ext cx="5427780" cy="2954463"/>
          </a:xfrm>
        </p:spPr>
        <p:txBody>
          <a:bodyPr/>
          <a:lstStyle/>
          <a:p>
            <a:r>
              <a:rPr lang="en-AU"/>
              <a:t>Credit Risk Prediction – Binary Classification </a:t>
            </a:r>
          </a:p>
          <a:p>
            <a:endParaRPr lang="en-AU"/>
          </a:p>
          <a:p>
            <a:endParaRPr lang="en-AU"/>
          </a:p>
          <a:p>
            <a:r>
              <a:rPr lang="en-AU">
                <a:hlinkClick r:id="rId2"/>
              </a:rPr>
              <a:t>https://gallery.azure.ai/Experiment/Binary-Classfication-Credit-risk-prediction-5</a:t>
            </a:r>
            <a:r>
              <a:rPr lang="en-AU"/>
              <a:t> </a:t>
            </a:r>
          </a:p>
        </p:txBody>
      </p:sp>
      <p:pic>
        <p:nvPicPr>
          <p:cNvPr id="4" name="Picture 3">
            <a:extLst>
              <a:ext uri="{FF2B5EF4-FFF2-40B4-BE49-F238E27FC236}">
                <a16:creationId xmlns:a16="http://schemas.microsoft.com/office/drawing/2014/main" id="{B7E71E04-FF29-4BA1-80FE-41ED83DE6B0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0" y="1905855"/>
            <a:ext cx="5689115" cy="3472665"/>
          </a:xfrm>
          <a:prstGeom prst="rect">
            <a:avLst/>
          </a:prstGeom>
        </p:spPr>
      </p:pic>
    </p:spTree>
    <p:extLst>
      <p:ext uri="{BB962C8B-B14F-4D97-AF65-F5344CB8AC3E}">
        <p14:creationId xmlns:p14="http://schemas.microsoft.com/office/powerpoint/2010/main" val="3504177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769D9FE-CC0F-4936-8679-0CDB0BB3A2E1}"/>
              </a:ext>
            </a:extLst>
          </p:cNvPr>
          <p:cNvSpPr>
            <a:spLocks noGrp="1"/>
          </p:cNvSpPr>
          <p:nvPr>
            <p:ph type="body" sz="quarter" idx="11"/>
          </p:nvPr>
        </p:nvSpPr>
        <p:spPr>
          <a:xfrm>
            <a:off x="727074" y="2169426"/>
            <a:ext cx="5022169" cy="2441374"/>
          </a:xfrm>
        </p:spPr>
        <p:txBody>
          <a:bodyPr/>
          <a:lstStyle/>
          <a:p>
            <a:pPr lvl="0">
              <a:lnSpc>
                <a:spcPct val="150000"/>
              </a:lnSpc>
            </a:pPr>
            <a:r>
              <a:rPr lang="en-US"/>
              <a:t>Automated machine learning</a:t>
            </a:r>
          </a:p>
          <a:p>
            <a:pPr lvl="0">
              <a:lnSpc>
                <a:spcPct val="150000"/>
              </a:lnSpc>
            </a:pPr>
            <a:r>
              <a:rPr lang="en-US"/>
              <a:t>Hyper parameter tuning</a:t>
            </a:r>
          </a:p>
          <a:p>
            <a:pPr lvl="0">
              <a:lnSpc>
                <a:spcPct val="150000"/>
              </a:lnSpc>
            </a:pPr>
            <a:r>
              <a:rPr lang="en-US"/>
              <a:t>Distributed deep learning</a:t>
            </a:r>
          </a:p>
          <a:p>
            <a:pPr lvl="0">
              <a:lnSpc>
                <a:spcPct val="150000"/>
              </a:lnSpc>
            </a:pPr>
            <a:r>
              <a:rPr lang="en-US"/>
              <a:t>New FPGA-powered models</a:t>
            </a:r>
          </a:p>
          <a:p>
            <a:pPr lvl="0">
              <a:lnSpc>
                <a:spcPct val="150000"/>
              </a:lnSpc>
            </a:pPr>
            <a:r>
              <a:rPr lang="en-US"/>
              <a:t>Deployment to Azure, on-premises &amp; IoT edge</a:t>
            </a:r>
          </a:p>
          <a:p>
            <a:pPr>
              <a:lnSpc>
                <a:spcPct val="150000"/>
              </a:lnSpc>
            </a:pPr>
            <a:r>
              <a:rPr lang="en-US"/>
              <a:t>Python SDK</a:t>
            </a:r>
          </a:p>
        </p:txBody>
      </p:sp>
      <p:pic>
        <p:nvPicPr>
          <p:cNvPr id="16" name="Picture 15">
            <a:extLst>
              <a:ext uri="{FF2B5EF4-FFF2-40B4-BE49-F238E27FC236}">
                <a16:creationId xmlns:a16="http://schemas.microsoft.com/office/drawing/2014/main" id="{3501D3A1-2F00-E64F-811F-49F368BA97FC}"/>
              </a:ext>
            </a:extLst>
          </p:cNvPr>
          <p:cNvPicPr>
            <a:picLocks noChangeAspect="1"/>
          </p:cNvPicPr>
          <p:nvPr/>
        </p:nvPicPr>
        <p:blipFill>
          <a:blip r:embed="rId3" cstate="email">
            <a:alphaModFix amt="18000"/>
            <a:extLst>
              <a:ext uri="{28A0092B-C50C-407E-A947-70E740481C1C}">
                <a14:useLocalDpi xmlns:a14="http://schemas.microsoft.com/office/drawing/2010/main"/>
              </a:ext>
            </a:extLst>
          </a:blip>
          <a:stretch>
            <a:fillRect/>
          </a:stretch>
        </p:blipFill>
        <p:spPr>
          <a:xfrm>
            <a:off x="7884161" y="2554225"/>
            <a:ext cx="4044844" cy="3978655"/>
          </a:xfrm>
          <a:prstGeom prst="rect">
            <a:avLst/>
          </a:prstGeom>
        </p:spPr>
      </p:pic>
      <p:sp>
        <p:nvSpPr>
          <p:cNvPr id="29" name="Title 1">
            <a:extLst>
              <a:ext uri="{FF2B5EF4-FFF2-40B4-BE49-F238E27FC236}">
                <a16:creationId xmlns:a16="http://schemas.microsoft.com/office/drawing/2014/main" id="{733FAD5D-7A2E-0B40-983E-F60DABA2EFBC}"/>
              </a:ext>
            </a:extLst>
          </p:cNvPr>
          <p:cNvSpPr txBox="1">
            <a:spLocks/>
          </p:cNvSpPr>
          <p:nvPr/>
        </p:nvSpPr>
        <p:spPr>
          <a:xfrm>
            <a:off x="721874" y="1535328"/>
            <a:ext cx="5127597" cy="498598"/>
          </a:xfrm>
          <a:prstGeom prst="rect">
            <a:avLst/>
          </a:prstGeom>
          <a:noFill/>
        </p:spPr>
        <p:txBody>
          <a:bodyPr vert="horz" wrap="square" lIns="0" tIns="0" rIns="0" bIns="0" rtlCol="0" anchor="t" anchorCtr="0">
            <a:spAutoFit/>
          </a:bodyPr>
          <a:lstStyle>
            <a:lvl1pPr algn="l" defTabSz="914367" rtl="0" eaLnBrk="1" latinLnBrk="0" hangingPunct="1">
              <a:lnSpc>
                <a:spcPct val="90000"/>
              </a:lnSpc>
              <a:spcBef>
                <a:spcPct val="0"/>
              </a:spcBef>
              <a:buNone/>
              <a:defRPr lang="en-US" sz="3600" b="0" kern="1200" cap="none" spc="-147" baseline="0" dirty="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47" normalizeH="0" baseline="0" noProof="0">
                <a:ln w="3175">
                  <a:noFill/>
                </a:ln>
                <a:solidFill>
                  <a:srgbClr val="FFFFFF"/>
                </a:solidFill>
                <a:effectLst/>
                <a:uLnTx/>
                <a:uFillTx/>
                <a:latin typeface="Segoe UI Light"/>
                <a:ea typeface="+mn-ea"/>
                <a:cs typeface="Segoe UI" pitchFamily="34" charset="0"/>
              </a:rPr>
              <a:t>Azure Machine Learning</a:t>
            </a:r>
          </a:p>
        </p:txBody>
      </p:sp>
      <p:sp>
        <p:nvSpPr>
          <p:cNvPr id="5" name="Text Placeholder 4">
            <a:extLst>
              <a:ext uri="{FF2B5EF4-FFF2-40B4-BE49-F238E27FC236}">
                <a16:creationId xmlns:a16="http://schemas.microsoft.com/office/drawing/2014/main" id="{113964AA-BA0F-490E-AF44-078E91BBC074}"/>
              </a:ext>
            </a:extLst>
          </p:cNvPr>
          <p:cNvSpPr>
            <a:spLocks noGrp="1"/>
          </p:cNvSpPr>
          <p:nvPr>
            <p:ph type="body" sz="quarter" idx="10"/>
          </p:nvPr>
        </p:nvSpPr>
        <p:spPr/>
        <p:txBody>
          <a:bodyPr/>
          <a:lstStyle/>
          <a:p>
            <a:endParaRPr lang="en-AU"/>
          </a:p>
        </p:txBody>
      </p:sp>
    </p:spTree>
    <p:extLst>
      <p:ext uri="{BB962C8B-B14F-4D97-AF65-F5344CB8AC3E}">
        <p14:creationId xmlns:p14="http://schemas.microsoft.com/office/powerpoint/2010/main" val="3246987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C4AC55CB-1E53-4046-9F18-736C738B94F2}"/>
              </a:ext>
            </a:extLst>
          </p:cNvPr>
          <p:cNvSpPr txBox="1">
            <a:spLocks/>
          </p:cNvSpPr>
          <p:nvPr/>
        </p:nvSpPr>
        <p:spPr>
          <a:xfrm>
            <a:off x="2660794" y="4873351"/>
            <a:ext cx="6885978" cy="568833"/>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0078D4"/>
                </a:solidFill>
                <a:effectLst/>
                <a:uLnTx/>
                <a:uFillTx/>
                <a:latin typeface="Segoe UI Semibold" panose="020B0702040204020203" pitchFamily="34" charset="0"/>
                <a:ea typeface="+mn-ea"/>
                <a:cs typeface="Segoe UI Semibold" panose="020B0702040204020203" pitchFamily="34" charset="0"/>
              </a:rPr>
              <a:t>How much is this car worth?</a:t>
            </a:r>
          </a:p>
        </p:txBody>
      </p:sp>
      <p:sp>
        <p:nvSpPr>
          <p:cNvPr id="5" name="Freeform 5">
            <a:extLst>
              <a:ext uri="{FF2B5EF4-FFF2-40B4-BE49-F238E27FC236}">
                <a16:creationId xmlns:a16="http://schemas.microsoft.com/office/drawing/2014/main" id="{E3669FDF-B3F4-4C9E-A603-C252A18C2BAB}"/>
              </a:ext>
            </a:extLst>
          </p:cNvPr>
          <p:cNvSpPr>
            <a:spLocks noEditPoints="1"/>
          </p:cNvSpPr>
          <p:nvPr/>
        </p:nvSpPr>
        <p:spPr bwMode="auto">
          <a:xfrm>
            <a:off x="4446814" y="2659496"/>
            <a:ext cx="3298372" cy="1984378"/>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905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 name="Title 3">
            <a:extLst>
              <a:ext uri="{FF2B5EF4-FFF2-40B4-BE49-F238E27FC236}">
                <a16:creationId xmlns:a16="http://schemas.microsoft.com/office/drawing/2014/main" id="{035693D4-FD57-41B5-995B-476C4411F258}"/>
              </a:ext>
            </a:extLst>
          </p:cNvPr>
          <p:cNvSpPr>
            <a:spLocks noGrp="1"/>
          </p:cNvSpPr>
          <p:nvPr>
            <p:ph type="title"/>
          </p:nvPr>
        </p:nvSpPr>
        <p:spPr/>
        <p:txBody>
          <a:bodyPr/>
          <a:lstStyle/>
          <a:p>
            <a:pPr algn="ctr"/>
            <a:r>
              <a:rPr lang="en-US"/>
              <a:t>Azure Machine Learning </a:t>
            </a:r>
            <a:br>
              <a:rPr lang="en-US"/>
            </a:br>
            <a:r>
              <a:rPr lang="en-US" sz="2000" spc="0">
                <a:ln>
                  <a:noFill/>
                </a:ln>
                <a:solidFill>
                  <a:schemeClr val="tx2"/>
                </a:solidFill>
                <a:latin typeface="Segoe UI Semibold"/>
              </a:rPr>
              <a:t>Automated machine learning</a:t>
            </a:r>
            <a:r>
              <a:rPr lang="en-US" sz="2400" spc="0">
                <a:ln>
                  <a:noFill/>
                </a:ln>
                <a:solidFill>
                  <a:schemeClr val="tx2"/>
                </a:solidFill>
                <a:latin typeface="Segoe UI Semibold"/>
              </a:rPr>
              <a:t> </a:t>
            </a:r>
            <a:endParaRPr lang="en-US" sz="2000" spc="0">
              <a:ln>
                <a:noFill/>
              </a:ln>
              <a:solidFill>
                <a:schemeClr val="tx2"/>
              </a:solidFill>
              <a:latin typeface="Segoe UI Semibold"/>
            </a:endParaRPr>
          </a:p>
        </p:txBody>
      </p:sp>
    </p:spTree>
    <p:extLst>
      <p:ext uri="{BB962C8B-B14F-4D97-AF65-F5344CB8AC3E}">
        <p14:creationId xmlns:p14="http://schemas.microsoft.com/office/powerpoint/2010/main" val="134890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2" presetClass="entr" presetSubtype="8" accel="6667" fill="hold" grpId="0" nodeType="withEffect" p14:presetBounceEnd="35000">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14:bounceEnd="35000">
                                          <p:cBhvr additive="base">
                                            <p:cTn id="10" dur="750" fill="hold"/>
                                            <p:tgtEl>
                                              <p:spTgt spid="5"/>
                                            </p:tgtEl>
                                            <p:attrNameLst>
                                              <p:attrName>ppt_x</p:attrName>
                                            </p:attrNameLst>
                                          </p:cBhvr>
                                          <p:tavLst>
                                            <p:tav tm="0">
                                              <p:val>
                                                <p:strVal val="0-#ppt_w/2"/>
                                              </p:val>
                                            </p:tav>
                                            <p:tav tm="100000">
                                              <p:val>
                                                <p:strVal val="#ppt_x"/>
                                              </p:val>
                                            </p:tav>
                                          </p:tavLst>
                                        </p:anim>
                                        <p:anim calcmode="lin" valueType="num" p14:bounceEnd="35000">
                                          <p:cBhvr additive="base">
                                            <p:cTn id="11"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2" presetClass="entr" presetSubtype="8" accel="6667"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750" fill="hold"/>
                                            <p:tgtEl>
                                              <p:spTgt spid="5"/>
                                            </p:tgtEl>
                                            <p:attrNameLst>
                                              <p:attrName>ppt_x</p:attrName>
                                            </p:attrNameLst>
                                          </p:cBhvr>
                                          <p:tavLst>
                                            <p:tav tm="0">
                                              <p:val>
                                                <p:strVal val="0-#ppt_w/2"/>
                                              </p:val>
                                            </p:tav>
                                            <p:tav tm="100000">
                                              <p:val>
                                                <p:strVal val="#ppt_x"/>
                                              </p:val>
                                            </p:tav>
                                          </p:tavLst>
                                        </p:anim>
                                        <p:anim calcmode="lin" valueType="num">
                                          <p:cBhvr additive="base">
                                            <p:cTn id="11"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5" grpId="0" animBg="1"/>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2"/>
          <p:cNvSpPr>
            <a:spLocks noGrp="1"/>
          </p:cNvSpPr>
          <p:nvPr>
            <p:ph type="title"/>
          </p:nvPr>
        </p:nvSpPr>
        <p:spPr>
          <a:xfrm>
            <a:off x="588263" y="457200"/>
            <a:ext cx="11018520" cy="1107996"/>
          </a:xfrm>
        </p:spPr>
        <p:txBody>
          <a:bodyPr/>
          <a:lstStyle/>
          <a:p>
            <a:pPr algn="ctr"/>
            <a:r>
              <a:rPr lang="en-US"/>
              <a:t>Model creation is typically a time consuming process</a:t>
            </a:r>
          </a:p>
        </p:txBody>
      </p:sp>
      <p:sp>
        <p:nvSpPr>
          <p:cNvPr id="6" name="Rectangle 5">
            <a:extLst>
              <a:ext uri="{FF2B5EF4-FFF2-40B4-BE49-F238E27FC236}">
                <a16:creationId xmlns:a16="http://schemas.microsoft.com/office/drawing/2014/main" id="{1168F540-B516-4595-99BE-669BAE43E877}"/>
              </a:ext>
            </a:extLst>
          </p:cNvPr>
          <p:cNvSpPr/>
          <p:nvPr/>
        </p:nvSpPr>
        <p:spPr bwMode="auto">
          <a:xfrm>
            <a:off x="735582" y="2780150"/>
            <a:ext cx="1775864"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Mileage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Condition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Car brand</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Year of make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Regulations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7" name="Rectangle 6">
            <a:extLst>
              <a:ext uri="{FF2B5EF4-FFF2-40B4-BE49-F238E27FC236}">
                <a16:creationId xmlns:a16="http://schemas.microsoft.com/office/drawing/2014/main" id="{6EA458CC-0786-48FB-A64B-B427CE24316B}"/>
              </a:ext>
            </a:extLst>
          </p:cNvPr>
          <p:cNvSpPr/>
          <p:nvPr/>
        </p:nvSpPr>
        <p:spPr bwMode="auto">
          <a:xfrm>
            <a:off x="5577476" y="2780150"/>
            <a:ext cx="1371644"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1</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2</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3</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4</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9" name="Rectangle 8">
            <a:extLst>
              <a:ext uri="{FF2B5EF4-FFF2-40B4-BE49-F238E27FC236}">
                <a16:creationId xmlns:a16="http://schemas.microsoft.com/office/drawing/2014/main" id="{8613D47F-F817-488D-A5C9-E311626DB096}"/>
              </a:ext>
            </a:extLst>
          </p:cNvPr>
          <p:cNvSpPr/>
          <p:nvPr/>
        </p:nvSpPr>
        <p:spPr bwMode="auto">
          <a:xfrm>
            <a:off x="3084711" y="2780150"/>
            <a:ext cx="2281590"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Gradient Boosted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Nearest Neighbors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SVM</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Bayesian Regression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LGBM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11" name="Rectangle 10">
            <a:extLst>
              <a:ext uri="{FF2B5EF4-FFF2-40B4-BE49-F238E27FC236}">
                <a16:creationId xmlns:a16="http://schemas.microsoft.com/office/drawing/2014/main" id="{E605D490-EE66-4928-8D25-10151ED50C5B}"/>
              </a:ext>
            </a:extLst>
          </p:cNvPr>
          <p:cNvSpPr/>
          <p:nvPr/>
        </p:nvSpPr>
        <p:spPr bwMode="auto">
          <a:xfrm>
            <a:off x="735582" y="2829079"/>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Mileage</a:t>
            </a:r>
          </a:p>
        </p:txBody>
      </p:sp>
      <p:sp>
        <p:nvSpPr>
          <p:cNvPr id="12" name="Rectangle 11">
            <a:extLst>
              <a:ext uri="{FF2B5EF4-FFF2-40B4-BE49-F238E27FC236}">
                <a16:creationId xmlns:a16="http://schemas.microsoft.com/office/drawing/2014/main" id="{839EEEBE-474C-4A48-8C83-5F1694ABB77B}"/>
              </a:ext>
            </a:extLst>
          </p:cNvPr>
          <p:cNvSpPr/>
          <p:nvPr/>
        </p:nvSpPr>
        <p:spPr bwMode="auto">
          <a:xfrm>
            <a:off x="3084711" y="2802580"/>
            <a:ext cx="2084214" cy="341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Segoe UI Semibold" panose="020B0702040204020203" pitchFamily="34" charset="0"/>
              </a:rPr>
              <a:t>Gradient Boosted</a:t>
            </a:r>
          </a:p>
        </p:txBody>
      </p:sp>
      <p:sp>
        <p:nvSpPr>
          <p:cNvPr id="13" name="Rectangle 12">
            <a:extLst>
              <a:ext uri="{FF2B5EF4-FFF2-40B4-BE49-F238E27FC236}">
                <a16:creationId xmlns:a16="http://schemas.microsoft.com/office/drawing/2014/main" id="{6D24F1C5-AFA1-4EB9-B62D-87EF246C2E29}"/>
              </a:ext>
            </a:extLst>
          </p:cNvPr>
          <p:cNvSpPr/>
          <p:nvPr/>
        </p:nvSpPr>
        <p:spPr bwMode="auto">
          <a:xfrm>
            <a:off x="5577476" y="2780150"/>
            <a:ext cx="1669661"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Criterion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Loss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Min Samples Split</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Min Samples Leaf</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Others</a:t>
            </a:r>
          </a:p>
        </p:txBody>
      </p:sp>
      <p:grpSp>
        <p:nvGrpSpPr>
          <p:cNvPr id="14" name="Group 13">
            <a:extLst>
              <a:ext uri="{FF2B5EF4-FFF2-40B4-BE49-F238E27FC236}">
                <a16:creationId xmlns:a16="http://schemas.microsoft.com/office/drawing/2014/main" id="{EB7F8B3D-BA5D-451F-A1DB-80D9356B9AD0}"/>
              </a:ext>
            </a:extLst>
          </p:cNvPr>
          <p:cNvGrpSpPr/>
          <p:nvPr/>
        </p:nvGrpSpPr>
        <p:grpSpPr>
          <a:xfrm>
            <a:off x="7295059" y="2893312"/>
            <a:ext cx="1450614" cy="147003"/>
            <a:chOff x="8120217" y="3558128"/>
            <a:chExt cx="1940664" cy="147003"/>
          </a:xfrm>
        </p:grpSpPr>
        <p:cxnSp>
          <p:nvCxnSpPr>
            <p:cNvPr id="15" name="Straight Connector 14">
              <a:extLst>
                <a:ext uri="{FF2B5EF4-FFF2-40B4-BE49-F238E27FC236}">
                  <a16:creationId xmlns:a16="http://schemas.microsoft.com/office/drawing/2014/main" id="{36E66D7F-221D-4A0D-A9EC-9E8497E2AEA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721B48-8884-4907-8896-F0A5619E29E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70DBDBC-C4D7-4D6E-9975-A40CD248796E}"/>
                </a:ext>
              </a:extLst>
            </p:cNvPr>
            <p:cNvGrpSpPr/>
            <p:nvPr/>
          </p:nvGrpSpPr>
          <p:grpSpPr>
            <a:xfrm>
              <a:off x="8335846" y="3593256"/>
              <a:ext cx="1509402" cy="111875"/>
              <a:chOff x="8335846" y="3498555"/>
              <a:chExt cx="1509402" cy="206573"/>
            </a:xfrm>
          </p:grpSpPr>
          <p:cxnSp>
            <p:nvCxnSpPr>
              <p:cNvPr id="18" name="Straight Connector 17">
                <a:extLst>
                  <a:ext uri="{FF2B5EF4-FFF2-40B4-BE49-F238E27FC236}">
                    <a16:creationId xmlns:a16="http://schemas.microsoft.com/office/drawing/2014/main" id="{33F4E9F9-A7BB-417B-B7D8-44E513C1E35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4471F8A-A6FF-478F-B21C-16B27F79EA1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BD7BAD-A456-4CDA-AAF2-5B28F66CF7AC}"/>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93968D-4ED1-4D98-BC02-7CE789FA38B2}"/>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F79CF59-778A-4310-9EAA-73FC5193DBEB}"/>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5C58FA-21CF-4D4E-8F85-D218ABD5DBD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307C462-2E34-4B78-AF4D-6D93FF61EB7D}"/>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482B236-4337-4E82-BF42-5F3BF652CD0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AE3E6691-849A-42CE-B310-226C974D8545}"/>
              </a:ext>
            </a:extLst>
          </p:cNvPr>
          <p:cNvGrpSpPr/>
          <p:nvPr/>
        </p:nvGrpSpPr>
        <p:grpSpPr>
          <a:xfrm>
            <a:off x="7295059" y="3241014"/>
            <a:ext cx="1450614" cy="146999"/>
            <a:chOff x="8120217" y="3558128"/>
            <a:chExt cx="1940664" cy="146999"/>
          </a:xfrm>
        </p:grpSpPr>
        <p:cxnSp>
          <p:nvCxnSpPr>
            <p:cNvPr id="27" name="Straight Connector 26">
              <a:extLst>
                <a:ext uri="{FF2B5EF4-FFF2-40B4-BE49-F238E27FC236}">
                  <a16:creationId xmlns:a16="http://schemas.microsoft.com/office/drawing/2014/main" id="{4A2AADB1-5ACB-4B06-8960-DA5B2CBA957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71EAF7-2482-48BE-B9D1-ED930A7D5255}"/>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B140EAB-319E-4A3D-BADD-1487F2A8610F}"/>
                </a:ext>
              </a:extLst>
            </p:cNvPr>
            <p:cNvGrpSpPr/>
            <p:nvPr/>
          </p:nvGrpSpPr>
          <p:grpSpPr>
            <a:xfrm>
              <a:off x="8335846" y="3592140"/>
              <a:ext cx="1509402" cy="112986"/>
              <a:chOff x="8335846" y="3496504"/>
              <a:chExt cx="1509402" cy="208625"/>
            </a:xfrm>
          </p:grpSpPr>
          <p:cxnSp>
            <p:nvCxnSpPr>
              <p:cNvPr id="31" name="Straight Connector 30">
                <a:extLst>
                  <a:ext uri="{FF2B5EF4-FFF2-40B4-BE49-F238E27FC236}">
                    <a16:creationId xmlns:a16="http://schemas.microsoft.com/office/drawing/2014/main" id="{E00BEBDB-ED9F-4CF4-86F8-6932A394656B}"/>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85136C-A8BF-418A-AC51-79F632211548}"/>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D7CE1A0-DB70-4794-98EC-7F2367C9D90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FE2E449-5E21-4074-AE06-FFA79787AFB8}"/>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693B8E-21A1-4B6A-B15E-5563F05446D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085440-B678-4A53-91EA-F68A0F5D3ABF}"/>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CADAF9-6666-4671-8DF5-6C4B0902B046}"/>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F39F7B7-30CE-40EC-BD52-084CB961FCF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42862650-122D-478D-A643-4F78F1CFC9AD}"/>
              </a:ext>
            </a:extLst>
          </p:cNvPr>
          <p:cNvGrpSpPr/>
          <p:nvPr/>
        </p:nvGrpSpPr>
        <p:grpSpPr>
          <a:xfrm>
            <a:off x="7295059" y="3588712"/>
            <a:ext cx="1450614" cy="147000"/>
            <a:chOff x="8120217" y="3558128"/>
            <a:chExt cx="1940664" cy="147000"/>
          </a:xfrm>
        </p:grpSpPr>
        <p:cxnSp>
          <p:nvCxnSpPr>
            <p:cNvPr id="41" name="Straight Connector 40">
              <a:extLst>
                <a:ext uri="{FF2B5EF4-FFF2-40B4-BE49-F238E27FC236}">
                  <a16:creationId xmlns:a16="http://schemas.microsoft.com/office/drawing/2014/main" id="{9D607C2D-C5DF-442D-8A48-59D656A91493}"/>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A20C60-AB0F-478B-8CA7-BFE6B3F9DBD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0211F3B-8C0B-4A97-9EA8-D67A0CB21FF3}"/>
                </a:ext>
              </a:extLst>
            </p:cNvPr>
            <p:cNvGrpSpPr/>
            <p:nvPr/>
          </p:nvGrpSpPr>
          <p:grpSpPr>
            <a:xfrm>
              <a:off x="8335846" y="3593752"/>
              <a:ext cx="1509402" cy="111376"/>
              <a:chOff x="8335846" y="3499477"/>
              <a:chExt cx="1509402" cy="205652"/>
            </a:xfrm>
          </p:grpSpPr>
          <p:cxnSp>
            <p:nvCxnSpPr>
              <p:cNvPr id="45" name="Straight Connector 44">
                <a:extLst>
                  <a:ext uri="{FF2B5EF4-FFF2-40B4-BE49-F238E27FC236}">
                    <a16:creationId xmlns:a16="http://schemas.microsoft.com/office/drawing/2014/main" id="{7F1B9279-5D72-436B-AA70-8DE4EE1BA9C3}"/>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EFC06FA-2399-48C8-B905-D7338CDD3CDC}"/>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4B3B114-19EA-47E8-BE1A-AABBCF4D4F21}"/>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817593F-BEB3-4069-B7AD-0436D92788C8}"/>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A67F6FE-9B8F-4A1B-A058-5414093A731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F0A976-453B-463F-91D6-0C611B815CBC}"/>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65DDC2-7B47-4B83-A0FB-2DC7C7C8BC1B}"/>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D3691DC-B356-4D59-99E2-0970AE2C758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B4CEA875-FCA7-44FB-A4C6-37F4D145A96D}"/>
              </a:ext>
            </a:extLst>
          </p:cNvPr>
          <p:cNvGrpSpPr/>
          <p:nvPr/>
        </p:nvGrpSpPr>
        <p:grpSpPr>
          <a:xfrm>
            <a:off x="7295059" y="3936411"/>
            <a:ext cx="1450614" cy="147002"/>
            <a:chOff x="8120217" y="3558128"/>
            <a:chExt cx="1940664" cy="147002"/>
          </a:xfrm>
        </p:grpSpPr>
        <p:cxnSp>
          <p:nvCxnSpPr>
            <p:cNvPr id="54" name="Straight Connector 53">
              <a:extLst>
                <a:ext uri="{FF2B5EF4-FFF2-40B4-BE49-F238E27FC236}">
                  <a16:creationId xmlns:a16="http://schemas.microsoft.com/office/drawing/2014/main" id="{B967AD7B-F52F-4B1F-B557-CDADFF492C20}"/>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E85ECC0-806C-4FB5-AAC3-F83E14B7B51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1E82DF8A-9DA7-42CE-A9D7-D153E0037A75}"/>
                </a:ext>
              </a:extLst>
            </p:cNvPr>
            <p:cNvGrpSpPr/>
            <p:nvPr/>
          </p:nvGrpSpPr>
          <p:grpSpPr>
            <a:xfrm>
              <a:off x="8335846" y="3595364"/>
              <a:ext cx="1509402" cy="109766"/>
              <a:chOff x="8335846" y="3502450"/>
              <a:chExt cx="1509402" cy="202679"/>
            </a:xfrm>
          </p:grpSpPr>
          <p:cxnSp>
            <p:nvCxnSpPr>
              <p:cNvPr id="57" name="Straight Connector 56">
                <a:extLst>
                  <a:ext uri="{FF2B5EF4-FFF2-40B4-BE49-F238E27FC236}">
                    <a16:creationId xmlns:a16="http://schemas.microsoft.com/office/drawing/2014/main" id="{B49411CB-20CD-4961-BCEF-F473BF9DE50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03961EE-4D11-41B0-A80C-6F74F6E972D2}"/>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EB82067-4994-4ABF-9DFE-E6EDD20ACAD8}"/>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3EC73D7-0229-49D8-9310-B919F1C32BD2}"/>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B320E5-A7E5-43E0-B8AA-F97D163948B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048D1FB-D453-418E-825B-CD0FE7434ECD}"/>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9C819F-C82D-4546-96FF-9F6354F14FA0}"/>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438182D-82AE-4512-8139-D435A9D2FB23}"/>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66" name="Isosceles Triangle 65">
            <a:extLst>
              <a:ext uri="{FF2B5EF4-FFF2-40B4-BE49-F238E27FC236}">
                <a16:creationId xmlns:a16="http://schemas.microsoft.com/office/drawing/2014/main" id="{B0DD8EC6-0046-4274-B5A9-B81B57C48785}"/>
              </a:ext>
            </a:extLst>
          </p:cNvPr>
          <p:cNvSpPr/>
          <p:nvPr/>
        </p:nvSpPr>
        <p:spPr bwMode="auto">
          <a:xfrm>
            <a:off x="7227837" y="2948871"/>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Isosceles Triangle 66">
            <a:extLst>
              <a:ext uri="{FF2B5EF4-FFF2-40B4-BE49-F238E27FC236}">
                <a16:creationId xmlns:a16="http://schemas.microsoft.com/office/drawing/2014/main" id="{B25060C6-9AA8-42B4-9FAE-2F09F4C71448}"/>
              </a:ext>
            </a:extLst>
          </p:cNvPr>
          <p:cNvSpPr/>
          <p:nvPr/>
        </p:nvSpPr>
        <p:spPr bwMode="auto">
          <a:xfrm>
            <a:off x="7227837" y="3296571"/>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Isosceles Triangle 67">
            <a:extLst>
              <a:ext uri="{FF2B5EF4-FFF2-40B4-BE49-F238E27FC236}">
                <a16:creationId xmlns:a16="http://schemas.microsoft.com/office/drawing/2014/main" id="{3DD55A1A-0126-4F4B-8DAB-7170E3312892}"/>
              </a:ext>
            </a:extLst>
          </p:cNvPr>
          <p:cNvSpPr/>
          <p:nvPr/>
        </p:nvSpPr>
        <p:spPr bwMode="auto">
          <a:xfrm>
            <a:off x="7227837" y="3644271"/>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Isosceles Triangle 68">
            <a:extLst>
              <a:ext uri="{FF2B5EF4-FFF2-40B4-BE49-F238E27FC236}">
                <a16:creationId xmlns:a16="http://schemas.microsoft.com/office/drawing/2014/main" id="{D4F56831-466C-490B-994D-C4E766A67456}"/>
              </a:ext>
            </a:extLst>
          </p:cNvPr>
          <p:cNvSpPr/>
          <p:nvPr/>
        </p:nvSpPr>
        <p:spPr bwMode="auto">
          <a:xfrm>
            <a:off x="7227837" y="3991970"/>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8073F30B-1B75-468A-9E11-233BEF8B686E}"/>
              </a:ext>
            </a:extLst>
          </p:cNvPr>
          <p:cNvSpPr/>
          <p:nvPr/>
        </p:nvSpPr>
        <p:spPr bwMode="auto">
          <a:xfrm>
            <a:off x="9571688" y="3743449"/>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74" name="TextBox 73">
            <a:extLst>
              <a:ext uri="{FF2B5EF4-FFF2-40B4-BE49-F238E27FC236}">
                <a16:creationId xmlns:a16="http://schemas.microsoft.com/office/drawing/2014/main" id="{5819BF1A-393F-4DC0-AAFF-F23D33A65562}"/>
              </a:ext>
            </a:extLst>
          </p:cNvPr>
          <p:cNvSpPr txBox="1"/>
          <p:nvPr/>
        </p:nvSpPr>
        <p:spPr>
          <a:xfrm>
            <a:off x="9616019" y="4218340"/>
            <a:ext cx="564577" cy="237757"/>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Model</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518" y="2767649"/>
            <a:ext cx="323919" cy="2410590"/>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DE726EF7-D1FA-4062-B4C5-9B6733D5C31E}"/>
              </a:ext>
            </a:extLst>
          </p:cNvPr>
          <p:cNvGrpSpPr/>
          <p:nvPr/>
        </p:nvGrpSpPr>
        <p:grpSpPr>
          <a:xfrm>
            <a:off x="2469759" y="2268043"/>
            <a:ext cx="7252482" cy="341632"/>
            <a:chOff x="735582" y="2268043"/>
            <a:chExt cx="7252482" cy="341632"/>
          </a:xfrm>
        </p:grpSpPr>
        <p:sp>
          <p:nvSpPr>
            <p:cNvPr id="101" name="Rectangle 100">
              <a:extLst>
                <a:ext uri="{FF2B5EF4-FFF2-40B4-BE49-F238E27FC236}">
                  <a16:creationId xmlns:a16="http://schemas.microsoft.com/office/drawing/2014/main" id="{324E18D1-6B94-4650-90E2-157E1950682B}"/>
                </a:ext>
              </a:extLst>
            </p:cNvPr>
            <p:cNvSpPr/>
            <p:nvPr/>
          </p:nvSpPr>
          <p:spPr bwMode="auto">
            <a:xfrm>
              <a:off x="3084709" y="2268043"/>
              <a:ext cx="2211940"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Which algorithm?</a:t>
              </a:r>
            </a:p>
          </p:txBody>
        </p:sp>
        <p:sp>
          <p:nvSpPr>
            <p:cNvPr id="102" name="Rectangle 101">
              <a:extLst>
                <a:ext uri="{FF2B5EF4-FFF2-40B4-BE49-F238E27FC236}">
                  <a16:creationId xmlns:a16="http://schemas.microsoft.com/office/drawing/2014/main" id="{A3A8272B-7B63-4A7D-A68B-04789BD8FA46}"/>
                </a:ext>
              </a:extLst>
            </p:cNvPr>
            <p:cNvSpPr/>
            <p:nvPr/>
          </p:nvSpPr>
          <p:spPr bwMode="auto">
            <a:xfrm>
              <a:off x="5577476" y="2268043"/>
              <a:ext cx="2410588"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parameters?</a:t>
              </a:r>
            </a:p>
          </p:txBody>
        </p:sp>
        <p:sp>
          <p:nvSpPr>
            <p:cNvPr id="103" name="Rectangle 102">
              <a:extLst>
                <a:ext uri="{FF2B5EF4-FFF2-40B4-BE49-F238E27FC236}">
                  <a16:creationId xmlns:a16="http://schemas.microsoft.com/office/drawing/2014/main" id="{10198808-CC0B-495A-81F7-CAE7F8DC4458}"/>
                </a:ext>
              </a:extLst>
            </p:cNvPr>
            <p:cNvSpPr/>
            <p:nvPr/>
          </p:nvSpPr>
          <p:spPr bwMode="auto">
            <a:xfrm>
              <a:off x="735582" y="2268043"/>
              <a:ext cx="2068299"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features?</a:t>
              </a:r>
            </a:p>
          </p:txBody>
        </p:sp>
      </p:grpSp>
      <p:sp>
        <p:nvSpPr>
          <p:cNvPr id="104" name="Rectangle 103">
            <a:extLst>
              <a:ext uri="{FF2B5EF4-FFF2-40B4-BE49-F238E27FC236}">
                <a16:creationId xmlns:a16="http://schemas.microsoft.com/office/drawing/2014/main" id="{D0CF168F-2132-4758-BFE1-832832D1F6AC}"/>
              </a:ext>
            </a:extLst>
          </p:cNvPr>
          <p:cNvSpPr/>
          <p:nvPr/>
        </p:nvSpPr>
        <p:spPr bwMode="auto">
          <a:xfrm>
            <a:off x="735582" y="3528963"/>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Car brand</a:t>
            </a:r>
          </a:p>
        </p:txBody>
      </p:sp>
      <p:sp>
        <p:nvSpPr>
          <p:cNvPr id="105" name="Rectangle 104">
            <a:extLst>
              <a:ext uri="{FF2B5EF4-FFF2-40B4-BE49-F238E27FC236}">
                <a16:creationId xmlns:a16="http://schemas.microsoft.com/office/drawing/2014/main" id="{FD25B7A3-F9AD-4257-871B-494A13D668C1}"/>
              </a:ext>
            </a:extLst>
          </p:cNvPr>
          <p:cNvSpPr/>
          <p:nvPr/>
        </p:nvSpPr>
        <p:spPr bwMode="auto">
          <a:xfrm>
            <a:off x="735582" y="3879259"/>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Year of make</a:t>
            </a:r>
          </a:p>
        </p:txBody>
      </p:sp>
      <p:grpSp>
        <p:nvGrpSpPr>
          <p:cNvPr id="70" name="Group 69">
            <a:extLst>
              <a:ext uri="{FF2B5EF4-FFF2-40B4-BE49-F238E27FC236}">
                <a16:creationId xmlns:a16="http://schemas.microsoft.com/office/drawing/2014/main" id="{14AA2959-6F4C-429A-A8AB-CE521F9CDFEF}"/>
              </a:ext>
            </a:extLst>
          </p:cNvPr>
          <p:cNvGrpSpPr/>
          <p:nvPr/>
        </p:nvGrpSpPr>
        <p:grpSpPr>
          <a:xfrm>
            <a:off x="7295059" y="4281370"/>
            <a:ext cx="1450614" cy="147002"/>
            <a:chOff x="8120217" y="3558128"/>
            <a:chExt cx="1940664" cy="147002"/>
          </a:xfrm>
        </p:grpSpPr>
        <p:cxnSp>
          <p:nvCxnSpPr>
            <p:cNvPr id="71" name="Straight Connector 70">
              <a:extLst>
                <a:ext uri="{FF2B5EF4-FFF2-40B4-BE49-F238E27FC236}">
                  <a16:creationId xmlns:a16="http://schemas.microsoft.com/office/drawing/2014/main" id="{E7EC2C52-1819-4767-80A1-A75A6DFB7A8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6190086-0E14-456D-A3EA-699EEEB26E5F}"/>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0DCDE0FC-AFB8-4AF2-968D-59AABFF9ADE3}"/>
                </a:ext>
              </a:extLst>
            </p:cNvPr>
            <p:cNvGrpSpPr/>
            <p:nvPr/>
          </p:nvGrpSpPr>
          <p:grpSpPr>
            <a:xfrm>
              <a:off x="8335846" y="3595364"/>
              <a:ext cx="1509402" cy="109766"/>
              <a:chOff x="8335846" y="3502450"/>
              <a:chExt cx="1509402" cy="202679"/>
            </a:xfrm>
          </p:grpSpPr>
          <p:cxnSp>
            <p:nvCxnSpPr>
              <p:cNvPr id="77" name="Straight Connector 76">
                <a:extLst>
                  <a:ext uri="{FF2B5EF4-FFF2-40B4-BE49-F238E27FC236}">
                    <a16:creationId xmlns:a16="http://schemas.microsoft.com/office/drawing/2014/main" id="{09E16FAD-08D0-4E8C-A18F-711C4CEECCC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F158C30-719E-4C2C-825D-490990D26729}"/>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BE32757-C701-41B2-9C72-E2617C77806E}"/>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4D0AAB6-5B96-4A7F-B240-D048BDFF71DF}"/>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900AE66-D293-4436-84A1-E503410EDAC9}"/>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70103E5-57E3-4E59-ACBC-F5BC090D690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D410592-BE65-46FC-BB57-A316F21EA63C}"/>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3C2D859-5A03-4D3C-BFBF-A8976DC67BE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85" name="Isosceles Triangle 84">
            <a:extLst>
              <a:ext uri="{FF2B5EF4-FFF2-40B4-BE49-F238E27FC236}">
                <a16:creationId xmlns:a16="http://schemas.microsoft.com/office/drawing/2014/main" id="{F6F4027C-0511-46B4-9511-0BB75D5B785C}"/>
              </a:ext>
            </a:extLst>
          </p:cNvPr>
          <p:cNvSpPr/>
          <p:nvPr/>
        </p:nvSpPr>
        <p:spPr bwMode="auto">
          <a:xfrm>
            <a:off x="7227837" y="4336929"/>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18527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4.44444E-6 L -0.14232 4.44444E-6 " pathEditMode="relative" rAng="0" ptsTypes="AA">
                                      <p:cBhvr>
                                        <p:cTn id="6" dur="1000" fill="hold"/>
                                        <p:tgtEl>
                                          <p:spTgt spid="100"/>
                                        </p:tgtEl>
                                        <p:attrNameLst>
                                          <p:attrName>ppt_x</p:attrName>
                                          <p:attrName>ppt_y</p:attrName>
                                        </p:attrNameLst>
                                      </p:cBhvr>
                                      <p:rCtr x="-7122" y="0"/>
                                    </p:animMotion>
                                  </p:childTnLst>
                                </p:cTn>
                              </p:par>
                            </p:childTnLst>
                          </p:cTn>
                        </p:par>
                        <p:par>
                          <p:cTn id="7" fill="hold">
                            <p:stCondLst>
                              <p:cond delay="1000"/>
                            </p:stCondLst>
                            <p:childTnLst>
                              <p:par>
                                <p:cTn id="8" presetID="22" presetClass="entr" presetSubtype="1"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par>
                                <p:cTn id="11" presetID="22" presetClass="entr" presetSubtype="1" fill="hold" grpId="0" nodeType="withEffect">
                                  <p:stCondLst>
                                    <p:cond delay="25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500"/>
                                        <p:tgtEl>
                                          <p:spTgt spid="9"/>
                                        </p:tgtEl>
                                      </p:cBhvr>
                                    </p:animEffect>
                                  </p:childTnLst>
                                </p:cTn>
                              </p:par>
                              <p:par>
                                <p:cTn id="14" presetID="22" presetClass="entr" presetSubtype="1"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4"/>
                                        </p:tgtEl>
                                        <p:attrNameLst>
                                          <p:attrName>style.visibility</p:attrName>
                                        </p:attrNameLst>
                                      </p:cBhvr>
                                      <p:to>
                                        <p:strVal val="visible"/>
                                      </p:to>
                                    </p:set>
                                    <p:animEffect transition="in" filter="fade">
                                      <p:cBhvr>
                                        <p:cTn id="21" dur="500"/>
                                        <p:tgtEl>
                                          <p:spTgt spid="104"/>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105"/>
                                        </p:tgtEl>
                                        <p:attrNameLst>
                                          <p:attrName>style.visibility</p:attrName>
                                        </p:attrNameLst>
                                      </p:cBhvr>
                                      <p:to>
                                        <p:strVal val="visible"/>
                                      </p:to>
                                    </p:set>
                                    <p:animEffect transition="in" filter="fade">
                                      <p:cBhvr>
                                        <p:cTn id="29" dur="500"/>
                                        <p:tgtEl>
                                          <p:spTgt spid="10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xit" presetSubtype="0" fill="hold" grpId="1" nodeType="withEffect">
                                  <p:stCondLst>
                                    <p:cond delay="500"/>
                                  </p:stCondLst>
                                  <p:childTnLst>
                                    <p:animEffect transition="out" filter="fade">
                                      <p:cBhvr>
                                        <p:cTn id="39" dur="500"/>
                                        <p:tgtEl>
                                          <p:spTgt spid="7"/>
                                        </p:tgtEl>
                                      </p:cBhvr>
                                    </p:animEffect>
                                    <p:set>
                                      <p:cBhvr>
                                        <p:cTn id="40" dur="1" fill="hold">
                                          <p:stCondLst>
                                            <p:cond delay="499"/>
                                          </p:stCondLst>
                                        </p:cTn>
                                        <p:tgtEl>
                                          <p:spTgt spid="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par>
                                <p:cTn id="46" presetID="22" presetClass="entr" presetSubtype="8" fill="hold"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left)">
                                      <p:cBhvr>
                                        <p:cTn id="48" dur="500"/>
                                        <p:tgtEl>
                                          <p:spTgt spid="26"/>
                                        </p:tgtEl>
                                      </p:cBhvr>
                                    </p:animEffect>
                                  </p:childTnLst>
                                </p:cTn>
                              </p:par>
                              <p:par>
                                <p:cTn id="49" presetID="22" presetClass="entr" presetSubtype="8"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wipe(left)">
                                      <p:cBhvr>
                                        <p:cTn id="51" dur="500"/>
                                        <p:tgtEl>
                                          <p:spTgt spid="40"/>
                                        </p:tgtEl>
                                      </p:cBhvr>
                                    </p:animEffect>
                                  </p:childTnLst>
                                </p:cTn>
                              </p:par>
                              <p:par>
                                <p:cTn id="52" presetID="22" presetClass="entr" presetSubtype="8"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wipe(left)">
                                      <p:cBhvr>
                                        <p:cTn id="54" dur="500"/>
                                        <p:tgtEl>
                                          <p:spTgt spid="53"/>
                                        </p:tgtEl>
                                      </p:cBhvr>
                                    </p:animEffect>
                                  </p:childTnLst>
                                </p:cTn>
                              </p:par>
                              <p:par>
                                <p:cTn id="55" presetID="22" presetClass="entr" presetSubtype="8" fill="hold" nodeType="withEffect">
                                  <p:stCondLst>
                                    <p:cond delay="0"/>
                                  </p:stCondLst>
                                  <p:childTnLst>
                                    <p:set>
                                      <p:cBhvr>
                                        <p:cTn id="56" dur="1" fill="hold">
                                          <p:stCondLst>
                                            <p:cond delay="0"/>
                                          </p:stCondLst>
                                        </p:cTn>
                                        <p:tgtEl>
                                          <p:spTgt spid="70"/>
                                        </p:tgtEl>
                                        <p:attrNameLst>
                                          <p:attrName>style.visibility</p:attrName>
                                        </p:attrNameLst>
                                      </p:cBhvr>
                                      <p:to>
                                        <p:strVal val="visible"/>
                                      </p:to>
                                    </p:set>
                                    <p:animEffect transition="in" filter="wipe(left)">
                                      <p:cBhvr>
                                        <p:cTn id="57" dur="500"/>
                                        <p:tgtEl>
                                          <p:spTgt spid="70"/>
                                        </p:tgtEl>
                                      </p:cBhvr>
                                    </p:animEffect>
                                  </p:childTnLst>
                                </p:cTn>
                              </p:par>
                              <p:par>
                                <p:cTn id="58" presetID="10" presetClass="entr" presetSubtype="0" fill="hold" grpId="0" nodeType="withEffect">
                                  <p:stCondLst>
                                    <p:cond delay="250"/>
                                  </p:stCondLst>
                                  <p:childTnLst>
                                    <p:set>
                                      <p:cBhvr>
                                        <p:cTn id="59" dur="1" fill="hold">
                                          <p:stCondLst>
                                            <p:cond delay="0"/>
                                          </p:stCondLst>
                                        </p:cTn>
                                        <p:tgtEl>
                                          <p:spTgt spid="66"/>
                                        </p:tgtEl>
                                        <p:attrNameLst>
                                          <p:attrName>style.visibility</p:attrName>
                                        </p:attrNameLst>
                                      </p:cBhvr>
                                      <p:to>
                                        <p:strVal val="visible"/>
                                      </p:to>
                                    </p:set>
                                    <p:animEffect transition="in" filter="fade">
                                      <p:cBhvr>
                                        <p:cTn id="60" dur="250"/>
                                        <p:tgtEl>
                                          <p:spTgt spid="66"/>
                                        </p:tgtEl>
                                      </p:cBhvr>
                                    </p:animEffect>
                                  </p:childTnLst>
                                </p:cTn>
                              </p:par>
                              <p:par>
                                <p:cTn id="61" presetID="10" presetClass="entr" presetSubtype="0" fill="hold" grpId="0" nodeType="withEffect">
                                  <p:stCondLst>
                                    <p:cond delay="250"/>
                                  </p:stCondLst>
                                  <p:childTnLst>
                                    <p:set>
                                      <p:cBhvr>
                                        <p:cTn id="62" dur="1" fill="hold">
                                          <p:stCondLst>
                                            <p:cond delay="0"/>
                                          </p:stCondLst>
                                        </p:cTn>
                                        <p:tgtEl>
                                          <p:spTgt spid="67"/>
                                        </p:tgtEl>
                                        <p:attrNameLst>
                                          <p:attrName>style.visibility</p:attrName>
                                        </p:attrNameLst>
                                      </p:cBhvr>
                                      <p:to>
                                        <p:strVal val="visible"/>
                                      </p:to>
                                    </p:set>
                                    <p:animEffect transition="in" filter="fade">
                                      <p:cBhvr>
                                        <p:cTn id="63" dur="250"/>
                                        <p:tgtEl>
                                          <p:spTgt spid="67"/>
                                        </p:tgtEl>
                                      </p:cBhvr>
                                    </p:animEffect>
                                  </p:childTnLst>
                                </p:cTn>
                              </p:par>
                              <p:par>
                                <p:cTn id="64" presetID="10" presetClass="entr" presetSubtype="0" fill="hold" grpId="0" nodeType="withEffect">
                                  <p:stCondLst>
                                    <p:cond delay="250"/>
                                  </p:stCondLst>
                                  <p:childTnLst>
                                    <p:set>
                                      <p:cBhvr>
                                        <p:cTn id="65" dur="1" fill="hold">
                                          <p:stCondLst>
                                            <p:cond delay="0"/>
                                          </p:stCondLst>
                                        </p:cTn>
                                        <p:tgtEl>
                                          <p:spTgt spid="68"/>
                                        </p:tgtEl>
                                        <p:attrNameLst>
                                          <p:attrName>style.visibility</p:attrName>
                                        </p:attrNameLst>
                                      </p:cBhvr>
                                      <p:to>
                                        <p:strVal val="visible"/>
                                      </p:to>
                                    </p:set>
                                    <p:animEffect transition="in" filter="fade">
                                      <p:cBhvr>
                                        <p:cTn id="66" dur="250"/>
                                        <p:tgtEl>
                                          <p:spTgt spid="68"/>
                                        </p:tgtEl>
                                      </p:cBhvr>
                                    </p:animEffect>
                                  </p:childTnLst>
                                </p:cTn>
                              </p:par>
                              <p:par>
                                <p:cTn id="67" presetID="10" presetClass="entr" presetSubtype="0" fill="hold" grpId="0" nodeType="withEffect">
                                  <p:stCondLst>
                                    <p:cond delay="250"/>
                                  </p:stCondLst>
                                  <p:childTnLst>
                                    <p:set>
                                      <p:cBhvr>
                                        <p:cTn id="68" dur="1" fill="hold">
                                          <p:stCondLst>
                                            <p:cond delay="0"/>
                                          </p:stCondLst>
                                        </p:cTn>
                                        <p:tgtEl>
                                          <p:spTgt spid="69"/>
                                        </p:tgtEl>
                                        <p:attrNameLst>
                                          <p:attrName>style.visibility</p:attrName>
                                        </p:attrNameLst>
                                      </p:cBhvr>
                                      <p:to>
                                        <p:strVal val="visible"/>
                                      </p:to>
                                    </p:set>
                                    <p:animEffect transition="in" filter="fade">
                                      <p:cBhvr>
                                        <p:cTn id="69" dur="250"/>
                                        <p:tgtEl>
                                          <p:spTgt spid="69"/>
                                        </p:tgtEl>
                                      </p:cBhvr>
                                    </p:animEffect>
                                  </p:childTnLst>
                                </p:cTn>
                              </p:par>
                              <p:par>
                                <p:cTn id="70" presetID="10" presetClass="entr" presetSubtype="0" fill="hold" grpId="0" nodeType="withEffect">
                                  <p:stCondLst>
                                    <p:cond delay="250"/>
                                  </p:stCondLst>
                                  <p:childTnLst>
                                    <p:set>
                                      <p:cBhvr>
                                        <p:cTn id="71" dur="1" fill="hold">
                                          <p:stCondLst>
                                            <p:cond delay="0"/>
                                          </p:stCondLst>
                                        </p:cTn>
                                        <p:tgtEl>
                                          <p:spTgt spid="85"/>
                                        </p:tgtEl>
                                        <p:attrNameLst>
                                          <p:attrName>style.visibility</p:attrName>
                                        </p:attrNameLst>
                                      </p:cBhvr>
                                      <p:to>
                                        <p:strVal val="visible"/>
                                      </p:to>
                                    </p:set>
                                    <p:animEffect transition="in" filter="fade">
                                      <p:cBhvr>
                                        <p:cTn id="72" dur="250"/>
                                        <p:tgtEl>
                                          <p:spTgt spid="85"/>
                                        </p:tgtEl>
                                      </p:cBhvr>
                                    </p:animEffect>
                                  </p:childTnLst>
                                </p:cTn>
                              </p:par>
                            </p:childTnLst>
                          </p:cTn>
                        </p:par>
                        <p:par>
                          <p:cTn id="73" fill="hold">
                            <p:stCondLst>
                              <p:cond delay="500"/>
                            </p:stCondLst>
                            <p:childTnLst>
                              <p:par>
                                <p:cTn id="74" presetID="63" presetClass="path" presetSubtype="0" accel="24000" decel="50000" fill="hold" grpId="1" nodeType="afterEffect">
                                  <p:stCondLst>
                                    <p:cond delay="0"/>
                                  </p:stCondLst>
                                  <p:childTnLst>
                                    <p:animMotion origin="layout" path="M 2.5E-6 -4.07407E-6 L 0.09245 -4.07407E-6 " pathEditMode="relative" rAng="0" ptsTypes="AA">
                                      <p:cBhvr>
                                        <p:cTn id="75" dur="750" fill="hold"/>
                                        <p:tgtEl>
                                          <p:spTgt spid="66"/>
                                        </p:tgtEl>
                                        <p:attrNameLst>
                                          <p:attrName>ppt_x</p:attrName>
                                          <p:attrName>ppt_y</p:attrName>
                                        </p:attrNameLst>
                                      </p:cBhvr>
                                      <p:rCtr x="4622" y="0"/>
                                    </p:animMotion>
                                  </p:childTnLst>
                                </p:cTn>
                              </p:par>
                              <p:par>
                                <p:cTn id="76" presetID="63" presetClass="path" presetSubtype="0" accel="24000" decel="50000" fill="hold" grpId="1" nodeType="withEffect">
                                  <p:stCondLst>
                                    <p:cond delay="0"/>
                                  </p:stCondLst>
                                  <p:childTnLst>
                                    <p:animMotion origin="layout" path="M 2.5E-6 -7.40741E-7 L 0.03958 -7.40741E-7 " pathEditMode="relative" rAng="0" ptsTypes="AA">
                                      <p:cBhvr>
                                        <p:cTn id="77" dur="750" fill="hold"/>
                                        <p:tgtEl>
                                          <p:spTgt spid="67"/>
                                        </p:tgtEl>
                                        <p:attrNameLst>
                                          <p:attrName>ppt_x</p:attrName>
                                          <p:attrName>ppt_y</p:attrName>
                                        </p:attrNameLst>
                                      </p:cBhvr>
                                      <p:rCtr x="1979" y="0"/>
                                    </p:animMotion>
                                  </p:childTnLst>
                                </p:cTn>
                              </p:par>
                              <p:par>
                                <p:cTn id="78" presetID="63" presetClass="path" presetSubtype="0" accel="24000" decel="50000" fill="hold" grpId="1" nodeType="withEffect">
                                  <p:stCondLst>
                                    <p:cond delay="0"/>
                                  </p:stCondLst>
                                  <p:childTnLst>
                                    <p:animMotion origin="layout" path="M 2.5E-6 2.59259E-6 L 0.05286 2.59259E-6 " pathEditMode="relative" rAng="0" ptsTypes="AA">
                                      <p:cBhvr>
                                        <p:cTn id="79" dur="750" fill="hold"/>
                                        <p:tgtEl>
                                          <p:spTgt spid="68"/>
                                        </p:tgtEl>
                                        <p:attrNameLst>
                                          <p:attrName>ppt_x</p:attrName>
                                          <p:attrName>ppt_y</p:attrName>
                                        </p:attrNameLst>
                                      </p:cBhvr>
                                      <p:rCtr x="2643" y="0"/>
                                    </p:animMotion>
                                  </p:childTnLst>
                                </p:cTn>
                              </p:par>
                              <p:par>
                                <p:cTn id="80" presetID="63" presetClass="path" presetSubtype="0" accel="24000" decel="50000" fill="hold" grpId="1" nodeType="withEffect">
                                  <p:stCondLst>
                                    <p:cond delay="0"/>
                                  </p:stCondLst>
                                  <p:childTnLst>
                                    <p:animMotion origin="layout" path="M 2.5E-6 -4.07407E-6 L 0.02643 -4.07407E-6 " pathEditMode="relative" rAng="0" ptsTypes="AA">
                                      <p:cBhvr>
                                        <p:cTn id="81" dur="750" fill="hold"/>
                                        <p:tgtEl>
                                          <p:spTgt spid="69"/>
                                        </p:tgtEl>
                                        <p:attrNameLst>
                                          <p:attrName>ppt_x</p:attrName>
                                          <p:attrName>ppt_y</p:attrName>
                                        </p:attrNameLst>
                                      </p:cBhvr>
                                      <p:rCtr x="1315" y="0"/>
                                    </p:animMotion>
                                  </p:childTnLst>
                                </p:cTn>
                              </p:par>
                              <p:par>
                                <p:cTn id="82" presetID="63" presetClass="path" presetSubtype="0" accel="24000" decel="50000" fill="hold" grpId="1" nodeType="withEffect">
                                  <p:stCondLst>
                                    <p:cond delay="0"/>
                                  </p:stCondLst>
                                  <p:childTnLst>
                                    <p:animMotion origin="layout" path="M 2.5E-6 -3.7037E-7 L 0.07916 -3.7037E-7 " pathEditMode="relative" rAng="0" ptsTypes="AA">
                                      <p:cBhvr>
                                        <p:cTn id="83" dur="750" fill="hold"/>
                                        <p:tgtEl>
                                          <p:spTgt spid="85"/>
                                        </p:tgtEl>
                                        <p:attrNameLst>
                                          <p:attrName>ppt_x</p:attrName>
                                          <p:attrName>ppt_y</p:attrName>
                                        </p:attrNameLst>
                                      </p:cBhvr>
                                      <p:rCtr x="3958" y="0"/>
                                    </p:animMotion>
                                  </p:childTnLst>
                                </p:cTn>
                              </p:par>
                            </p:childTnLst>
                          </p:cTn>
                        </p:par>
                        <p:par>
                          <p:cTn id="84" fill="hold">
                            <p:stCondLst>
                              <p:cond delay="1250"/>
                            </p:stCondLst>
                            <p:childTnLst>
                              <p:par>
                                <p:cTn id="85" presetID="12" presetClass="entr" presetSubtype="8" fill="hold" grpId="0" nodeType="afterEffect">
                                  <p:stCondLst>
                                    <p:cond delay="0"/>
                                  </p:stCondLst>
                                  <p:childTnLst>
                                    <p:set>
                                      <p:cBhvr>
                                        <p:cTn id="86" dur="1" fill="hold">
                                          <p:stCondLst>
                                            <p:cond delay="0"/>
                                          </p:stCondLst>
                                        </p:cTn>
                                        <p:tgtEl>
                                          <p:spTgt spid="75"/>
                                        </p:tgtEl>
                                        <p:attrNameLst>
                                          <p:attrName>style.visibility</p:attrName>
                                        </p:attrNameLst>
                                      </p:cBhvr>
                                      <p:to>
                                        <p:strVal val="visible"/>
                                      </p:to>
                                    </p:set>
                                    <p:anim calcmode="lin" valueType="num">
                                      <p:cBhvr additive="base">
                                        <p:cTn id="87" dur="500"/>
                                        <p:tgtEl>
                                          <p:spTgt spid="75"/>
                                        </p:tgtEl>
                                        <p:attrNameLst>
                                          <p:attrName>ppt_x</p:attrName>
                                        </p:attrNameLst>
                                      </p:cBhvr>
                                      <p:tavLst>
                                        <p:tav tm="0">
                                          <p:val>
                                            <p:strVal val="#ppt_x-#ppt_w*1.125000"/>
                                          </p:val>
                                        </p:tav>
                                        <p:tav tm="100000">
                                          <p:val>
                                            <p:strVal val="#ppt_x"/>
                                          </p:val>
                                        </p:tav>
                                      </p:tavLst>
                                    </p:anim>
                                    <p:animEffect transition="in" filter="wipe(right)">
                                      <p:cBhvr>
                                        <p:cTn id="88" dur="500"/>
                                        <p:tgtEl>
                                          <p:spTgt spid="75"/>
                                        </p:tgtEl>
                                      </p:cBhvr>
                                    </p:animEffect>
                                  </p:childTnLst>
                                </p:cTn>
                              </p:par>
                            </p:childTnLst>
                          </p:cTn>
                        </p:par>
                        <p:par>
                          <p:cTn id="89" fill="hold">
                            <p:stCondLst>
                              <p:cond delay="1750"/>
                            </p:stCondLst>
                            <p:childTnLst>
                              <p:par>
                                <p:cTn id="90" presetID="22" presetClass="entr" presetSubtype="8" fill="hold" grpId="0" nodeType="afterEffect">
                                  <p:stCondLst>
                                    <p:cond delay="0"/>
                                  </p:stCondLst>
                                  <p:childTnLst>
                                    <p:set>
                                      <p:cBhvr>
                                        <p:cTn id="91" dur="1" fill="hold">
                                          <p:stCondLst>
                                            <p:cond delay="0"/>
                                          </p:stCondLst>
                                        </p:cTn>
                                        <p:tgtEl>
                                          <p:spTgt spid="73"/>
                                        </p:tgtEl>
                                        <p:attrNameLst>
                                          <p:attrName>style.visibility</p:attrName>
                                        </p:attrNameLst>
                                      </p:cBhvr>
                                      <p:to>
                                        <p:strVal val="visible"/>
                                      </p:to>
                                    </p:set>
                                    <p:animEffect transition="in" filter="wipe(left)">
                                      <p:cBhvr>
                                        <p:cTn id="92" dur="500"/>
                                        <p:tgtEl>
                                          <p:spTgt spid="73"/>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74"/>
                                        </p:tgtEl>
                                        <p:attrNameLst>
                                          <p:attrName>style.visibility</p:attrName>
                                        </p:attrNameLst>
                                      </p:cBhvr>
                                      <p:to>
                                        <p:strVal val="visible"/>
                                      </p:to>
                                    </p:set>
                                    <p:animEffect transition="in" filter="wipe(left)">
                                      <p:cBhvr>
                                        <p:cTn id="9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7" grpId="1"/>
      <p:bldP spid="9" grpId="0"/>
      <p:bldP spid="11" grpId="0" animBg="1"/>
      <p:bldP spid="12" grpId="0" animBg="1"/>
      <p:bldP spid="13" grpId="0"/>
      <p:bldP spid="66" grpId="0" animBg="1"/>
      <p:bldP spid="66" grpId="1" animBg="1"/>
      <p:bldP spid="67" grpId="0" animBg="1"/>
      <p:bldP spid="67" grpId="1" animBg="1"/>
      <p:bldP spid="68" grpId="0" animBg="1"/>
      <p:bldP spid="68" grpId="1" animBg="1"/>
      <p:bldP spid="69" grpId="0" animBg="1"/>
      <p:bldP spid="69" grpId="1" animBg="1"/>
      <p:bldP spid="73" grpId="0" animBg="1"/>
      <p:bldP spid="74" grpId="0"/>
      <p:bldP spid="75" grpId="0" animBg="1"/>
      <p:bldP spid="104" grpId="0" animBg="1"/>
      <p:bldP spid="105" grpId="0" animBg="1"/>
      <p:bldP spid="85" grpId="0" animBg="1"/>
      <p:bldP spid="85"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3-50107_Microsoft_Data_Amp_Light_Template">
  <a:themeElements>
    <a:clrScheme name="BT - Blue - light gray">
      <a:dk1>
        <a:srgbClr val="353535"/>
      </a:dk1>
      <a:lt1>
        <a:srgbClr val="FFFFFF"/>
      </a:lt1>
      <a:dk2>
        <a:srgbClr val="0078D7"/>
      </a:dk2>
      <a:lt2>
        <a:srgbClr val="E6E6E6"/>
      </a:lt2>
      <a:accent1>
        <a:srgbClr val="0078D7"/>
      </a:accent1>
      <a:accent2>
        <a:srgbClr val="002050"/>
      </a:accent2>
      <a:accent3>
        <a:srgbClr val="00BCF2"/>
      </a:accent3>
      <a:accent4>
        <a:srgbClr val="B4009E"/>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ata_Amp_16x9_Template.potx" id="{82224C3C-5E34-4389-B777-129A9C4B8E16}" vid="{78710138-94B0-4BE5-9C12-12AF259BB045}"/>
    </a:ext>
  </a:extLst>
</a:theme>
</file>

<file path=ppt/theme/theme2.xml><?xml version="1.0" encoding="utf-8"?>
<a:theme xmlns:a="http://schemas.openxmlformats.org/drawingml/2006/main" name="1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3.xml><?xml version="1.0" encoding="utf-8"?>
<a:theme xmlns:a="http://schemas.openxmlformats.org/drawingml/2006/main" name="2_FY18 Enterprise">
  <a:themeElements>
    <a:clrScheme name="Custom 23">
      <a:dk1>
        <a:srgbClr val="353535"/>
      </a:dk1>
      <a:lt1>
        <a:srgbClr val="FFFFFF"/>
      </a:lt1>
      <a:dk2>
        <a:srgbClr val="0078D7"/>
      </a:dk2>
      <a:lt2>
        <a:srgbClr val="F2F2F2"/>
      </a:lt2>
      <a:accent1>
        <a:srgbClr val="0078D7"/>
      </a:accent1>
      <a:accent2>
        <a:srgbClr val="002050"/>
      </a:accent2>
      <a:accent3>
        <a:srgbClr val="00BCF2"/>
      </a:accent3>
      <a:accent4>
        <a:srgbClr val="D83B01"/>
      </a:accent4>
      <a:accent5>
        <a:srgbClr val="737373"/>
      </a:accent5>
      <a:accent6>
        <a:srgbClr val="E6E6E6"/>
      </a:accent6>
      <a:hlink>
        <a:srgbClr val="3179D0"/>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Y18 Enterprise" id="{E72F3315-1010-49DB-9886-4D4C2CF5FD95}" vid="{819BFA2A-E2CF-41B2-903A-3ECB1391740E}"/>
    </a:ext>
  </a:extLst>
</a:theme>
</file>

<file path=ppt/theme/theme4.xml><?xml version="1.0" encoding="utf-8"?>
<a:theme xmlns:a="http://schemas.openxmlformats.org/drawingml/2006/main" name="Azure Template">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6" id="{6EB113CA-C652-4EDE-851B-7E09446BD8F3}" vid="{F42B78DA-A33F-4A43-9CCD-5B4ACB75A407}"/>
    </a:ext>
  </a:extLst>
</a:theme>
</file>

<file path=ppt/theme/theme5.xml><?xml version="1.0" encoding="utf-8"?>
<a:theme xmlns:a="http://schemas.openxmlformats.org/drawingml/2006/main" name="1_FY15 Enterprise identity theme">
  <a:themeElements>
    <a:clrScheme name="Custom 30">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505050"/>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6.xml><?xml version="1.0" encoding="utf-8"?>
<a:theme xmlns:a="http://schemas.openxmlformats.org/drawingml/2006/main" name="1_Color Template">
  <a:themeElements>
    <a:clrScheme name="Microsoft Technology and Research">
      <a:dk1>
        <a:srgbClr val="0078D7"/>
      </a:dk1>
      <a:lt1>
        <a:srgbClr val="FFFFFF"/>
      </a:lt1>
      <a:dk2>
        <a:srgbClr val="000000"/>
      </a:dk2>
      <a:lt2>
        <a:srgbClr val="FFFFFF"/>
      </a:lt2>
      <a:accent1>
        <a:srgbClr val="89CAFE"/>
      </a:accent1>
      <a:accent2>
        <a:srgbClr val="4DB0FF"/>
      </a:accent2>
      <a:accent3>
        <a:srgbClr val="0078D7"/>
      </a:accent3>
      <a:accent4>
        <a:srgbClr val="002050"/>
      </a:accent4>
      <a:accent5>
        <a:srgbClr val="505050"/>
      </a:accent5>
      <a:accent6>
        <a:srgbClr val="D83B01"/>
      </a:accent6>
      <a:hlink>
        <a:srgbClr val="002050"/>
      </a:hlink>
      <a:folHlink>
        <a:srgbClr val="D83B0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D8DB1AF2-B76E-46FE-9B1D-D79B573A4F71}" vid="{20156132-3F4B-4F4A-9433-25F4386F5951}"/>
    </a:ext>
  </a:extLst>
</a:theme>
</file>

<file path=ppt/theme/theme7.xml><?xml version="1.0" encoding="utf-8"?>
<a:theme xmlns:a="http://schemas.openxmlformats.org/drawingml/2006/main" name="2_8-30757_Bing_Brand_Light">
  <a:themeElements>
    <a:clrScheme name="Custom 8">
      <a:dk1>
        <a:srgbClr val="505050"/>
      </a:dk1>
      <a:lt1>
        <a:srgbClr val="FFFFFF"/>
      </a:lt1>
      <a:dk2>
        <a:srgbClr val="008272"/>
      </a:dk2>
      <a:lt2>
        <a:srgbClr val="EAEAEA"/>
      </a:lt2>
      <a:accent1>
        <a:srgbClr val="008272"/>
      </a:accent1>
      <a:accent2>
        <a:srgbClr val="004B50"/>
      </a:accent2>
      <a:accent3>
        <a:srgbClr val="0078D7"/>
      </a:accent3>
      <a:accent4>
        <a:srgbClr val="002050"/>
      </a:accent4>
      <a:accent5>
        <a:srgbClr val="00BCF2"/>
      </a:accent5>
      <a:accent6>
        <a:srgbClr val="737373"/>
      </a:accent6>
      <a:hlink>
        <a:srgbClr val="00B294"/>
      </a:hlink>
      <a:folHlink>
        <a:srgbClr val="00B29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ing_Brand_Template_16x9.potx" id="{99068AF5-8583-47D8-B44E-350C048D4A61}" vid="{D17A824C-FCAD-4ED4-853E-FA5BCCF5295E}"/>
    </a:ext>
  </a:extLst>
</a:theme>
</file>

<file path=ppt/theme/theme8.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1320</Words>
  <Application>Microsoft Office PowerPoint</Application>
  <PresentationFormat>Widescreen</PresentationFormat>
  <Paragraphs>297</Paragraphs>
  <Slides>18</Slides>
  <Notes>14</Notes>
  <HiddenSlides>0</HiddenSlides>
  <MMClips>1</MMClips>
  <ScaleCrop>false</ScaleCrop>
  <HeadingPairs>
    <vt:vector size="8" baseType="variant">
      <vt:variant>
        <vt:lpstr>Fonts Used</vt:lpstr>
      </vt:variant>
      <vt:variant>
        <vt:i4>13</vt:i4>
      </vt:variant>
      <vt:variant>
        <vt:lpstr>Theme</vt:lpstr>
      </vt:variant>
      <vt:variant>
        <vt:i4>8</vt:i4>
      </vt:variant>
      <vt:variant>
        <vt:lpstr>Embedded OLE Servers</vt:lpstr>
      </vt:variant>
      <vt:variant>
        <vt:i4>1</vt:i4>
      </vt:variant>
      <vt:variant>
        <vt:lpstr>Slide Titles</vt:lpstr>
      </vt:variant>
      <vt:variant>
        <vt:i4>18</vt:i4>
      </vt:variant>
    </vt:vector>
  </HeadingPairs>
  <TitlesOfParts>
    <vt:vector size="40" baseType="lpstr">
      <vt:lpstr>Arial</vt:lpstr>
      <vt:lpstr>Calibri</vt:lpstr>
      <vt:lpstr>Consolas</vt:lpstr>
      <vt:lpstr>Corbel</vt:lpstr>
      <vt:lpstr>Courier New</vt:lpstr>
      <vt:lpstr>DINSchrift</vt:lpstr>
      <vt:lpstr>Open Sans Light</vt:lpstr>
      <vt:lpstr>Segoe UI</vt:lpstr>
      <vt:lpstr>Segoe UI Bold</vt:lpstr>
      <vt:lpstr>Segoe UI Light</vt:lpstr>
      <vt:lpstr>Segoe UI Semibold</vt:lpstr>
      <vt:lpstr>Segoe UI Semilight</vt:lpstr>
      <vt:lpstr>Wingdings</vt:lpstr>
      <vt:lpstr>3-50107_Microsoft_Data_Amp_Light_Template</vt:lpstr>
      <vt:lpstr>1_5-50109_Microsoft_Light_Template</vt:lpstr>
      <vt:lpstr>2_FY18 Enterprise</vt:lpstr>
      <vt:lpstr>Azure Template</vt:lpstr>
      <vt:lpstr>1_FY15 Enterprise identity theme</vt:lpstr>
      <vt:lpstr>1_Color Template</vt:lpstr>
      <vt:lpstr>2_8-30757_Bing_Brand_Light</vt:lpstr>
      <vt:lpstr>WHITE TEMPLATE</vt:lpstr>
      <vt:lpstr>think-cell Slide</vt:lpstr>
      <vt:lpstr>Part 3: Demos &amp; Learning</vt:lpstr>
      <vt:lpstr>Intelligent Kiosk</vt:lpstr>
      <vt:lpstr>Custom Vision</vt:lpstr>
      <vt:lpstr>Azure Machine Learning Workbench</vt:lpstr>
      <vt:lpstr>Machine learning on Azure </vt:lpstr>
      <vt:lpstr>Machine Learning Demo</vt:lpstr>
      <vt:lpstr>PowerPoint Presentation</vt:lpstr>
      <vt:lpstr>Azure Machine Learning  Automated machine learning </vt:lpstr>
      <vt:lpstr>Model creation is typically a time consuming process</vt:lpstr>
      <vt:lpstr>PowerPoint Presentation</vt:lpstr>
      <vt:lpstr>PowerPoint Presentation</vt:lpstr>
      <vt:lpstr>Azure Machine Learning accelerates model development  with automated machine learning</vt:lpstr>
      <vt:lpstr>Litware Bank Demo</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 3: Demos &amp; Learning</dc:title>
  <dc:creator>Rita Arrigo</dc:creator>
  <cp:lastModifiedBy>Rita Arrigo</cp:lastModifiedBy>
  <cp:revision>1</cp:revision>
  <dcterms:created xsi:type="dcterms:W3CDTF">2018-11-25T04:44:20Z</dcterms:created>
  <dcterms:modified xsi:type="dcterms:W3CDTF">2018-11-25T05:39:00Z</dcterms:modified>
</cp:coreProperties>
</file>